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99" r:id="rId5"/>
    <p:sldMasterId id="2147483711" r:id="rId6"/>
    <p:sldMasterId id="2147483729" r:id="rId7"/>
    <p:sldMasterId id="2147483748" r:id="rId8"/>
  </p:sldMasterIdLst>
  <p:notesMasterIdLst>
    <p:notesMasterId r:id="rId33"/>
  </p:notesMasterIdLst>
  <p:handoutMasterIdLst>
    <p:handoutMasterId r:id="rId34"/>
  </p:handoutMasterIdLst>
  <p:sldIdLst>
    <p:sldId id="256" r:id="rId9"/>
    <p:sldId id="277" r:id="rId10"/>
    <p:sldId id="304" r:id="rId11"/>
    <p:sldId id="278" r:id="rId12"/>
    <p:sldId id="286" r:id="rId13"/>
    <p:sldId id="260" r:id="rId14"/>
    <p:sldId id="275" r:id="rId15"/>
    <p:sldId id="306" r:id="rId16"/>
    <p:sldId id="268" r:id="rId17"/>
    <p:sldId id="291" r:id="rId18"/>
    <p:sldId id="276" r:id="rId19"/>
    <p:sldId id="272" r:id="rId20"/>
    <p:sldId id="293" r:id="rId21"/>
    <p:sldId id="296" r:id="rId22"/>
    <p:sldId id="310" r:id="rId23"/>
    <p:sldId id="292" r:id="rId24"/>
    <p:sldId id="294" r:id="rId25"/>
    <p:sldId id="297" r:id="rId26"/>
    <p:sldId id="300" r:id="rId27"/>
    <p:sldId id="298" r:id="rId28"/>
    <p:sldId id="299" r:id="rId29"/>
    <p:sldId id="301" r:id="rId30"/>
    <p:sldId id="308" r:id="rId31"/>
    <p:sldId id="309" r:id="rId32"/>
  </p:sldIdLst>
  <p:sldSz cx="12192000" cy="6858000"/>
  <p:notesSz cx="6797675" cy="992505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C77"/>
    <a:srgbClr val="8E1064"/>
    <a:srgbClr val="097D3D"/>
    <a:srgbClr val="886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215" autoAdjust="0"/>
  </p:normalViewPr>
  <p:slideViewPr>
    <p:cSldViewPr snapToGrid="0">
      <p:cViewPr>
        <p:scale>
          <a:sx n="80" d="100"/>
          <a:sy n="80" d="100"/>
        </p:scale>
        <p:origin x="782" y="226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6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FB162-6441-41C7-A70E-05066088632A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DC78A5-E0F5-4F7D-9B0D-0135F494264D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kk-KZ" sz="2800" b="1" dirty="0" smtClean="0"/>
            <a:t>УРОВНИ</a:t>
          </a:r>
          <a:endParaRPr lang="ru-RU" sz="2800" b="1" dirty="0"/>
        </a:p>
      </dgm:t>
    </dgm:pt>
    <dgm:pt modelId="{A039C38B-8994-4C0A-8D73-98F39752B6E4}" type="parTrans" cxnId="{90781624-1301-4E29-92D9-29285A03D4D3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95DEB272-D581-44DE-97BC-FA4EB0B250E1}" type="sibTrans" cxnId="{90781624-1301-4E29-92D9-29285A03D4D3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B9FB8763-1808-43EB-8A80-2C3A1F124201}">
      <dgm:prSet phldrT="[Текст]" custT="1"/>
      <dgm:spPr/>
      <dgm:t>
        <a:bodyPr/>
        <a:lstStyle/>
        <a:p>
          <a:r>
            <a:rPr lang="kk-KZ" sz="1600" b="1" dirty="0" smtClean="0">
              <a:solidFill>
                <a:schemeClr val="accent3"/>
              </a:solidFill>
            </a:rPr>
            <a:t>Республиканский</a:t>
          </a:r>
          <a:endParaRPr lang="ru-RU" sz="1600" b="1" dirty="0">
            <a:solidFill>
              <a:schemeClr val="accent3"/>
            </a:solidFill>
          </a:endParaRPr>
        </a:p>
      </dgm:t>
    </dgm:pt>
    <dgm:pt modelId="{980DE50C-B21B-493A-ABD1-74BC9AA5E9AA}" type="parTrans" cxnId="{65A7D9A1-6900-4F3E-964A-E23EED758D7F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61B8A4AE-0633-46CA-B68A-6E9E2A1A527B}" type="sibTrans" cxnId="{65A7D9A1-6900-4F3E-964A-E23EED758D7F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60831C7C-B1F7-4513-A08D-874587790B78}">
      <dgm:prSet phldrT="[Текст]" custT="1"/>
      <dgm:spPr/>
      <dgm:t>
        <a:bodyPr/>
        <a:lstStyle/>
        <a:p>
          <a:r>
            <a:rPr lang="kk-KZ" sz="1600" b="1" dirty="0" smtClean="0">
              <a:solidFill>
                <a:schemeClr val="accent3"/>
              </a:solidFill>
            </a:rPr>
            <a:t>Отраслевой</a:t>
          </a:r>
          <a:endParaRPr lang="ru-RU" sz="1600" b="1" dirty="0">
            <a:solidFill>
              <a:schemeClr val="accent3"/>
            </a:solidFill>
          </a:endParaRPr>
        </a:p>
      </dgm:t>
    </dgm:pt>
    <dgm:pt modelId="{528D7C11-CED0-4339-B746-83877F4434A1}" type="parTrans" cxnId="{0D1E4B0F-FC46-479B-9305-D24505CC57CF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D5E8E4AE-46E2-4F91-8DF3-D402D16970A6}" type="sibTrans" cxnId="{0D1E4B0F-FC46-479B-9305-D24505CC57CF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018ABEB6-BF87-4ED9-8E1E-DCA6360DC27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kk-KZ" sz="2800" b="1" smtClean="0"/>
            <a:t>СТОРОНЫ</a:t>
          </a:r>
          <a:endParaRPr lang="ru-RU" sz="1400" b="1" dirty="0"/>
        </a:p>
      </dgm:t>
    </dgm:pt>
    <dgm:pt modelId="{7B617CD5-12F0-4CBA-9FD9-A5D59A1644D7}" type="parTrans" cxnId="{27F460DC-A716-4C23-8E72-C0007CC9714D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DE716CD1-1296-415F-BAEF-B37D3C0EEAE6}" type="sibTrans" cxnId="{27F460DC-A716-4C23-8E72-C0007CC9714D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C450727B-5290-45F8-9F04-5ACEB6367BB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Правительства РК;</a:t>
          </a:r>
        </a:p>
        <a:p>
          <a:r>
            <a:rPr lang="ru-RU" sz="1600" b="1" dirty="0" smtClean="0">
              <a:solidFill>
                <a:srgbClr val="002060"/>
              </a:solidFill>
            </a:rPr>
            <a:t>РОП; РОР.</a:t>
          </a:r>
          <a:endParaRPr lang="ru-RU" sz="1600" b="1" dirty="0">
            <a:solidFill>
              <a:srgbClr val="002060"/>
            </a:solidFill>
          </a:endParaRPr>
        </a:p>
      </dgm:t>
    </dgm:pt>
    <dgm:pt modelId="{3A311D6A-9A80-4114-87E6-7DFF503B80A4}" type="parTrans" cxnId="{0E717ACE-7879-4846-BEC8-8A25AD6B6931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270CE287-9AF1-451E-9ED5-A91B2D8B2571}" type="sibTrans" cxnId="{0E717ACE-7879-4846-BEC8-8A25AD6B6931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693FFBC6-8084-421F-BA0C-98A713791D0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</a:rPr>
            <a:t>Министерство;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2060"/>
              </a:solidFill>
            </a:rPr>
            <a:t>Отраслевой профсоюз; Отраслевые объединения работодателей.</a:t>
          </a:r>
          <a:endParaRPr lang="ru-RU" sz="1600" b="1" dirty="0">
            <a:solidFill>
              <a:srgbClr val="002060"/>
            </a:solidFill>
          </a:endParaRPr>
        </a:p>
      </dgm:t>
    </dgm:pt>
    <dgm:pt modelId="{1514BB6C-DA98-4141-B5C7-43723F1A3F86}" type="parTrans" cxnId="{AFD460EC-51CB-42FF-88CB-3FEC150C5B61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21B8FC68-EE52-48CE-8DB4-854BE0BCD181}" type="sibTrans" cxnId="{AFD460EC-51CB-42FF-88CB-3FEC150C5B61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2C8D172B-FC5F-48E3-B173-CEE42DB35333}">
      <dgm:prSet phldrT="[Текст]" custT="1"/>
      <dgm:spPr/>
      <dgm:t>
        <a:bodyPr/>
        <a:lstStyle/>
        <a:p>
          <a:r>
            <a:rPr lang="kk-KZ" sz="1600" b="1" smtClean="0">
              <a:solidFill>
                <a:schemeClr val="accent3"/>
              </a:solidFill>
            </a:rPr>
            <a:t>Предприятия (организация) </a:t>
          </a:r>
          <a:endParaRPr lang="ru-RU" sz="1600" b="1" dirty="0">
            <a:solidFill>
              <a:schemeClr val="accent3"/>
            </a:solidFill>
          </a:endParaRPr>
        </a:p>
      </dgm:t>
    </dgm:pt>
    <dgm:pt modelId="{1A1F770E-A5E0-4006-B783-BAF7539A5B1F}" type="parTrans" cxnId="{654F619E-66D1-4FA7-BF32-D5C3DC36C311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E7F8A103-100B-4BDD-9340-4474481C3DA5}" type="sibTrans" cxnId="{654F619E-66D1-4FA7-BF32-D5C3DC36C311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654C31C3-79D1-4D0B-B378-32624F590C02}">
      <dgm:prSet phldrT="[Текст]" custT="1"/>
      <dgm:spPr/>
      <dgm:t>
        <a:bodyPr/>
        <a:lstStyle/>
        <a:p>
          <a:r>
            <a:rPr lang="kk-KZ" sz="1600" b="1" smtClean="0">
              <a:solidFill>
                <a:schemeClr val="accent3"/>
              </a:solidFill>
            </a:rPr>
            <a:t>Региональный</a:t>
          </a:r>
          <a:endParaRPr lang="ru-RU" sz="1600" b="1" dirty="0">
            <a:solidFill>
              <a:schemeClr val="accent3"/>
            </a:solidFill>
          </a:endParaRPr>
        </a:p>
      </dgm:t>
    </dgm:pt>
    <dgm:pt modelId="{2EC6525A-4842-44CA-8C7A-7FA83E2946B7}" type="parTrans" cxnId="{1E0079B0-1932-4C43-9219-5BD98A0C1C48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7118ED60-4EAF-44D0-994C-52E021C5EE6E}" type="sibTrans" cxnId="{1E0079B0-1932-4C43-9219-5BD98A0C1C48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900C9086-B3CB-43FF-BE6D-1553BF87A33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МИО; ТОП; О</a:t>
          </a:r>
          <a:r>
            <a:rPr lang="ru-RU" sz="1600" b="1" i="0" dirty="0" smtClean="0">
              <a:solidFill>
                <a:srgbClr val="002060"/>
              </a:solidFill>
            </a:rPr>
            <a:t>бъединения (ассоциации, союза) работодателей.</a:t>
          </a:r>
          <a:endParaRPr lang="ru-RU" sz="1600" b="1" dirty="0">
            <a:solidFill>
              <a:srgbClr val="002060"/>
            </a:solidFill>
          </a:endParaRPr>
        </a:p>
      </dgm:t>
    </dgm:pt>
    <dgm:pt modelId="{79A1E42B-4D4E-4553-B541-ECA7585CE491}" type="parTrans" cxnId="{23B0085E-DC29-4301-B419-2DA100D72312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5911AD25-B3C1-4A34-B956-9498260AFEBC}" type="sibTrans" cxnId="{23B0085E-DC29-4301-B419-2DA100D72312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BD827028-912A-40DA-BE80-6D3FDF9E527E}">
      <dgm:prSet phldrT="[Текст]" custT="1"/>
      <dgm:spPr/>
      <dgm:t>
        <a:bodyPr/>
        <a:lstStyle/>
        <a:p>
          <a:r>
            <a:rPr lang="kk-KZ" sz="1600" b="1" smtClean="0">
              <a:solidFill>
                <a:schemeClr val="accent4"/>
              </a:solidFill>
            </a:rPr>
            <a:t>  Двусторонняя </a:t>
          </a:r>
          <a:r>
            <a:rPr lang="ru-RU" sz="1600" b="1" smtClean="0">
              <a:solidFill>
                <a:schemeClr val="accent4"/>
              </a:solidFill>
            </a:rPr>
            <a:t>комиссия </a:t>
          </a:r>
          <a:endParaRPr lang="ru-RU" sz="1600" b="1" dirty="0">
            <a:solidFill>
              <a:schemeClr val="accent4"/>
            </a:solidFill>
          </a:endParaRPr>
        </a:p>
      </dgm:t>
    </dgm:pt>
    <dgm:pt modelId="{FF1DBD2E-F73F-4A15-83F3-D98C5CF5E315}" type="parTrans" cxnId="{3354331B-AAB6-40ED-ACE8-5937DF1A6A3F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31556573-7B6C-4B90-84C6-454A5617ED3F}" type="sibTrans" cxnId="{3354331B-AAB6-40ED-ACE8-5937DF1A6A3F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EDE06EAA-E880-49E6-8F7A-0BE152628E9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Профсоюз; Работодатель. </a:t>
          </a:r>
          <a:endParaRPr lang="ru-RU" sz="1600" b="1" dirty="0">
            <a:solidFill>
              <a:srgbClr val="002060"/>
            </a:solidFill>
          </a:endParaRPr>
        </a:p>
      </dgm:t>
    </dgm:pt>
    <dgm:pt modelId="{B313F802-D5C4-48E3-93B3-2DDEF6E3D9BC}" type="parTrans" cxnId="{BA468F63-E0EA-4A97-AD3B-195059B27F7E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39A14487-90E8-4064-BB64-40359DBB60BD}" type="sibTrans" cxnId="{BA468F63-E0EA-4A97-AD3B-195059B27F7E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D5DB5A8C-D940-4CBC-A179-0FFEBCCCD5AC}">
      <dgm:prSet phldrT="[Текст]" custT="1"/>
      <dgm:spPr/>
      <dgm:t>
        <a:bodyPr/>
        <a:lstStyle/>
        <a:p>
          <a:r>
            <a:rPr lang="kk-KZ" sz="2800" b="1" dirty="0" smtClean="0"/>
            <a:t>ОРГАНЫ</a:t>
          </a:r>
          <a:endParaRPr lang="ru-RU" sz="2800" b="1" dirty="0"/>
        </a:p>
      </dgm:t>
    </dgm:pt>
    <dgm:pt modelId="{FAED1A3F-C980-4A9F-BF89-6946EF853659}" type="parTrans" cxnId="{64C48101-A917-4EE1-BB83-0B8661E370A8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7D7C73EE-83D0-443C-BE24-A17C730FB0A5}" type="sibTrans" cxnId="{64C48101-A917-4EE1-BB83-0B8661E370A8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14189BD4-DEC8-4CBC-98EF-8F0E6E4D85D1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accent4"/>
              </a:solidFill>
            </a:rPr>
            <a:t>Республиканская трехсторонняя комиссия </a:t>
          </a:r>
          <a:endParaRPr lang="ru-RU" sz="1600" b="1" dirty="0">
            <a:solidFill>
              <a:schemeClr val="accent4"/>
            </a:solidFill>
          </a:endParaRPr>
        </a:p>
      </dgm:t>
    </dgm:pt>
    <dgm:pt modelId="{92B135E4-D640-4BD2-BF0F-4E317D5CC2D9}" type="parTrans" cxnId="{F4DD2CD7-4D87-4BFD-8FB0-751F86445739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626A459F-4524-4FDE-A830-9275546179EF}" type="sibTrans" cxnId="{F4DD2CD7-4D87-4BFD-8FB0-751F86445739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098BBDE2-98F3-49EB-A428-238197C6FBEA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accent4"/>
              </a:solidFill>
            </a:rPr>
            <a:t>Отраслевая трехсторонняя комиссия </a:t>
          </a:r>
          <a:endParaRPr lang="ru-RU" sz="1600" b="1" dirty="0">
            <a:solidFill>
              <a:schemeClr val="accent4"/>
            </a:solidFill>
          </a:endParaRPr>
        </a:p>
      </dgm:t>
    </dgm:pt>
    <dgm:pt modelId="{D81F2797-2190-44FE-B2BF-4B0BDEFF82B0}" type="parTrans" cxnId="{A23272A2-08E3-4038-86EC-DC2AD8A9B54F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7CC22844-368E-439C-9971-C7A8772CDD28}" type="sibTrans" cxnId="{A23272A2-08E3-4038-86EC-DC2AD8A9B54F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94AE2146-6994-4144-9A37-77A686824C1E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accent5"/>
              </a:solidFill>
            </a:rPr>
            <a:t>Коллективный договор</a:t>
          </a:r>
          <a:endParaRPr lang="ru-RU" sz="1600" b="1" dirty="0">
            <a:solidFill>
              <a:schemeClr val="accent5"/>
            </a:solidFill>
          </a:endParaRPr>
        </a:p>
      </dgm:t>
    </dgm:pt>
    <dgm:pt modelId="{31EE04B2-64DC-4EA3-849F-DE98E0C3D452}" type="parTrans" cxnId="{0957104B-1843-452F-8934-807F25AE96C3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36D3194A-5ACE-4D29-B684-0C4998A9D3AF}" type="sibTrans" cxnId="{0957104B-1843-452F-8934-807F25AE96C3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FC926693-D8C7-4FD1-9D5D-9C8600E347DE}">
      <dgm:prSet phldrT="[Текст]" custT="1"/>
      <dgm:spPr/>
      <dgm:t>
        <a:bodyPr/>
        <a:lstStyle/>
        <a:p>
          <a:r>
            <a:rPr lang="kk-KZ" sz="2800" b="1" dirty="0" smtClean="0"/>
            <a:t>ИНСТРУМЕНТЫ</a:t>
          </a:r>
          <a:endParaRPr lang="ru-RU" sz="2800" b="1" dirty="0"/>
        </a:p>
      </dgm:t>
    </dgm:pt>
    <dgm:pt modelId="{65AF38FB-FFF6-4182-AEA6-A90BE6BBBB99}" type="parTrans" cxnId="{67D4A478-43DA-4762-8179-DAB330531ADD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A1D5CBC1-5D42-4EED-AAF6-1D02E6E33383}" type="sibTrans" cxnId="{67D4A478-43DA-4762-8179-DAB330531ADD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F680F013-C41D-433C-A737-35D1EB3AF3BA}">
      <dgm:prSet phldrT="[Текст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ru-RU" sz="1600" b="1" smtClean="0">
              <a:solidFill>
                <a:schemeClr val="accent5"/>
              </a:solidFill>
            </a:rPr>
            <a:t>Генеральное соглашение</a:t>
          </a:r>
          <a:endParaRPr lang="ru-RU" sz="1600" b="1" dirty="0">
            <a:solidFill>
              <a:schemeClr val="accent5"/>
            </a:solidFill>
          </a:endParaRPr>
        </a:p>
      </dgm:t>
    </dgm:pt>
    <dgm:pt modelId="{B9AFEF15-0771-43B0-AAF5-2156BF5A4339}" type="parTrans" cxnId="{467AF6F5-4EE4-4068-A8CA-AE1521FDCEC5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BFB42B81-2136-481D-BA65-8C0B7036206C}" type="sibTrans" cxnId="{467AF6F5-4EE4-4068-A8CA-AE1521FDCEC5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28022093-8A57-4120-9C48-1565D745DD33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accent5"/>
              </a:solidFill>
            </a:rPr>
            <a:t>Отраслевое соглашение </a:t>
          </a:r>
          <a:endParaRPr lang="ru-RU" sz="1600" b="1" dirty="0">
            <a:solidFill>
              <a:schemeClr val="accent5"/>
            </a:solidFill>
          </a:endParaRPr>
        </a:p>
      </dgm:t>
    </dgm:pt>
    <dgm:pt modelId="{42518BD9-A24B-4268-A4B3-4326FB689AA1}" type="parTrans" cxnId="{8F4CF150-D512-4193-9C4F-DF2E04B0F96B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FF070094-D209-4B4B-9A45-20BF9358B87C}" type="sibTrans" cxnId="{8F4CF150-D512-4193-9C4F-DF2E04B0F96B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0F489F4C-B082-43C3-A6FA-DA7E8415EC6C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accent5"/>
              </a:solidFill>
            </a:rPr>
            <a:t>Региональное соглашение</a:t>
          </a:r>
          <a:endParaRPr lang="ru-RU" sz="1600" b="1" dirty="0">
            <a:solidFill>
              <a:schemeClr val="accent5"/>
            </a:solidFill>
          </a:endParaRPr>
        </a:p>
      </dgm:t>
    </dgm:pt>
    <dgm:pt modelId="{C316B11B-4448-48F4-A974-E9CD5F6C519F}" type="parTrans" cxnId="{032B2EDC-AD46-45E5-8715-1AEBDA7ED580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91ACD54C-A3AC-4CD3-BD0B-4318183BFAA4}" type="sibTrans" cxnId="{032B2EDC-AD46-45E5-8715-1AEBDA7ED580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BBEE5AE7-9180-461F-83FC-D88169D00F0D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accent4"/>
              </a:solidFill>
            </a:rPr>
            <a:t>Региональная  трехсторонняя комиссия </a:t>
          </a:r>
          <a:endParaRPr lang="ru-RU" sz="1600" b="1" dirty="0">
            <a:solidFill>
              <a:schemeClr val="accent4"/>
            </a:solidFill>
          </a:endParaRPr>
        </a:p>
      </dgm:t>
    </dgm:pt>
    <dgm:pt modelId="{A522FCD3-AB99-42A1-9F2D-1AC614245DB6}" type="parTrans" cxnId="{7B6533C6-E852-41DF-B72E-F38535BB5459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9DFFA4BE-9E2C-4488-B2F0-9C15394E336B}" type="sibTrans" cxnId="{7B6533C6-E852-41DF-B72E-F38535BB5459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1B9515D2-DD60-4CA8-910F-33EBB175261F}" type="pres">
      <dgm:prSet presAssocID="{056FB162-6441-41C7-A70E-0506608863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9C9A0E-F3BB-4F70-8DD9-E5C94625CEAE}" type="pres">
      <dgm:prSet presAssocID="{1BDC78A5-E0F5-4F7D-9B0D-0135F494264D}" presName="root" presStyleCnt="0"/>
      <dgm:spPr/>
    </dgm:pt>
    <dgm:pt modelId="{3F75F421-2EE2-453E-87D0-C9CBE916E85D}" type="pres">
      <dgm:prSet presAssocID="{1BDC78A5-E0F5-4F7D-9B0D-0135F494264D}" presName="rootComposite" presStyleCnt="0"/>
      <dgm:spPr/>
    </dgm:pt>
    <dgm:pt modelId="{728F4915-F498-4720-BEB2-F911C29BB9E3}" type="pres">
      <dgm:prSet presAssocID="{1BDC78A5-E0F5-4F7D-9B0D-0135F494264D}" presName="rootText" presStyleLbl="node1" presStyleIdx="0" presStyleCnt="4" custScaleX="84766" custScaleY="73507"/>
      <dgm:spPr/>
      <dgm:t>
        <a:bodyPr/>
        <a:lstStyle/>
        <a:p>
          <a:endParaRPr lang="ru-RU"/>
        </a:p>
      </dgm:t>
    </dgm:pt>
    <dgm:pt modelId="{A2A2B24B-BA41-427F-AFBB-F1C46BFE2BE8}" type="pres">
      <dgm:prSet presAssocID="{1BDC78A5-E0F5-4F7D-9B0D-0135F494264D}" presName="rootConnector" presStyleLbl="node1" presStyleIdx="0" presStyleCnt="4"/>
      <dgm:spPr/>
      <dgm:t>
        <a:bodyPr/>
        <a:lstStyle/>
        <a:p>
          <a:endParaRPr lang="ru-RU"/>
        </a:p>
      </dgm:t>
    </dgm:pt>
    <dgm:pt modelId="{CBEF8152-3A4C-42AC-BD22-FFE3FDDC3A28}" type="pres">
      <dgm:prSet presAssocID="{1BDC78A5-E0F5-4F7D-9B0D-0135F494264D}" presName="childShape" presStyleCnt="0"/>
      <dgm:spPr/>
    </dgm:pt>
    <dgm:pt modelId="{1A1F78C0-68BC-41B0-8BCA-51760FFC57B4}" type="pres">
      <dgm:prSet presAssocID="{980DE50C-B21B-493A-ABD1-74BC9AA5E9AA}" presName="Name13" presStyleLbl="parChTrans1D2" presStyleIdx="0" presStyleCnt="16"/>
      <dgm:spPr/>
      <dgm:t>
        <a:bodyPr/>
        <a:lstStyle/>
        <a:p>
          <a:endParaRPr lang="ru-RU"/>
        </a:p>
      </dgm:t>
    </dgm:pt>
    <dgm:pt modelId="{7EDAE011-0565-4876-9CFA-484679CF7C86}" type="pres">
      <dgm:prSet presAssocID="{B9FB8763-1808-43EB-8A80-2C3A1F124201}" presName="childText" presStyleLbl="bgAcc1" presStyleIdx="0" presStyleCnt="16" custScaleX="125093" custScaleY="103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476C4-5EB6-4155-9797-9720936BD144}" type="pres">
      <dgm:prSet presAssocID="{528D7C11-CED0-4339-B746-83877F4434A1}" presName="Name13" presStyleLbl="parChTrans1D2" presStyleIdx="1" presStyleCnt="16"/>
      <dgm:spPr/>
      <dgm:t>
        <a:bodyPr/>
        <a:lstStyle/>
        <a:p>
          <a:endParaRPr lang="ru-RU"/>
        </a:p>
      </dgm:t>
    </dgm:pt>
    <dgm:pt modelId="{62CC89A3-C5D1-448E-B9A2-34230706C80B}" type="pres">
      <dgm:prSet presAssocID="{60831C7C-B1F7-4513-A08D-874587790B78}" presName="childText" presStyleLbl="bgAcc1" presStyleIdx="1" presStyleCnt="16" custScaleX="12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DD08F-7996-4E67-89DD-9945863904AA}" type="pres">
      <dgm:prSet presAssocID="{2EC6525A-4842-44CA-8C7A-7FA83E2946B7}" presName="Name13" presStyleLbl="parChTrans1D2" presStyleIdx="2" presStyleCnt="16"/>
      <dgm:spPr/>
      <dgm:t>
        <a:bodyPr/>
        <a:lstStyle/>
        <a:p>
          <a:endParaRPr lang="ru-RU"/>
        </a:p>
      </dgm:t>
    </dgm:pt>
    <dgm:pt modelId="{AB4E795E-57E1-490C-9145-C158488BF365}" type="pres">
      <dgm:prSet presAssocID="{654C31C3-79D1-4D0B-B378-32624F590C02}" presName="childText" presStyleLbl="bgAcc1" presStyleIdx="2" presStyleCnt="16" custScaleX="125042" custScaleY="94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D62BE-14EC-4738-A8A4-04F49A170A9F}" type="pres">
      <dgm:prSet presAssocID="{1A1F770E-A5E0-4006-B783-BAF7539A5B1F}" presName="Name13" presStyleLbl="parChTrans1D2" presStyleIdx="3" presStyleCnt="16"/>
      <dgm:spPr/>
      <dgm:t>
        <a:bodyPr/>
        <a:lstStyle/>
        <a:p>
          <a:endParaRPr lang="ru-RU"/>
        </a:p>
      </dgm:t>
    </dgm:pt>
    <dgm:pt modelId="{58EC7934-8A36-4A8D-AC8F-3854A915AB5C}" type="pres">
      <dgm:prSet presAssocID="{2C8D172B-FC5F-48E3-B173-CEE42DB35333}" presName="childText" presStyleLbl="bgAcc1" presStyleIdx="3" presStyleCnt="16" custScaleX="123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E1F77-1EBF-489F-AE72-3A97296036FE}" type="pres">
      <dgm:prSet presAssocID="{018ABEB6-BF87-4ED9-8E1E-DCA6360DC270}" presName="root" presStyleCnt="0"/>
      <dgm:spPr/>
    </dgm:pt>
    <dgm:pt modelId="{4ED8FD83-5C01-4B23-B0A0-9A178EB4DE86}" type="pres">
      <dgm:prSet presAssocID="{018ABEB6-BF87-4ED9-8E1E-DCA6360DC270}" presName="rootComposite" presStyleCnt="0"/>
      <dgm:spPr/>
    </dgm:pt>
    <dgm:pt modelId="{D6B94648-3EFB-43CD-B3E3-D748F4340626}" type="pres">
      <dgm:prSet presAssocID="{018ABEB6-BF87-4ED9-8E1E-DCA6360DC270}" presName="rootText" presStyleLbl="node1" presStyleIdx="1" presStyleCnt="4" custScaleX="116297"/>
      <dgm:spPr/>
      <dgm:t>
        <a:bodyPr/>
        <a:lstStyle/>
        <a:p>
          <a:endParaRPr lang="ru-RU"/>
        </a:p>
      </dgm:t>
    </dgm:pt>
    <dgm:pt modelId="{E35D3661-33FA-4121-A4CE-103B0B91EB0A}" type="pres">
      <dgm:prSet presAssocID="{018ABEB6-BF87-4ED9-8E1E-DCA6360DC270}" presName="rootConnector" presStyleLbl="node1" presStyleIdx="1" presStyleCnt="4"/>
      <dgm:spPr/>
      <dgm:t>
        <a:bodyPr/>
        <a:lstStyle/>
        <a:p>
          <a:endParaRPr lang="ru-RU"/>
        </a:p>
      </dgm:t>
    </dgm:pt>
    <dgm:pt modelId="{4FC83B51-D54E-49FE-B44F-25EFD4EC501B}" type="pres">
      <dgm:prSet presAssocID="{018ABEB6-BF87-4ED9-8E1E-DCA6360DC270}" presName="childShape" presStyleCnt="0"/>
      <dgm:spPr/>
    </dgm:pt>
    <dgm:pt modelId="{AD169FE5-3755-40A6-91F9-1942FFDE67DF}" type="pres">
      <dgm:prSet presAssocID="{3A311D6A-9A80-4114-87E6-7DFF503B80A4}" presName="Name13" presStyleLbl="parChTrans1D2" presStyleIdx="4" presStyleCnt="16"/>
      <dgm:spPr/>
      <dgm:t>
        <a:bodyPr/>
        <a:lstStyle/>
        <a:p>
          <a:endParaRPr lang="ru-RU"/>
        </a:p>
      </dgm:t>
    </dgm:pt>
    <dgm:pt modelId="{6179F3BB-CA93-40CD-AF30-551DEE258DC2}" type="pres">
      <dgm:prSet presAssocID="{C450727B-5290-45F8-9F04-5ACEB6367BB2}" presName="childText" presStyleLbl="bgAcc1" presStyleIdx="4" presStyleCnt="16" custScaleX="176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89437-B170-4D0C-B3D9-7A444BFEE9ED}" type="pres">
      <dgm:prSet presAssocID="{1514BB6C-DA98-4141-B5C7-43723F1A3F86}" presName="Name13" presStyleLbl="parChTrans1D2" presStyleIdx="5" presStyleCnt="16"/>
      <dgm:spPr/>
      <dgm:t>
        <a:bodyPr/>
        <a:lstStyle/>
        <a:p>
          <a:endParaRPr lang="ru-RU"/>
        </a:p>
      </dgm:t>
    </dgm:pt>
    <dgm:pt modelId="{0DA1C7A0-61CC-4521-9DEA-EA6F8D3FA504}" type="pres">
      <dgm:prSet presAssocID="{693FFBC6-8084-421F-BA0C-98A713791D04}" presName="childText" presStyleLbl="bgAcc1" presStyleIdx="5" presStyleCnt="16" custScaleX="173477" custScaleY="125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24EF9-4456-4AEE-87AC-8C6248560F30}" type="pres">
      <dgm:prSet presAssocID="{79A1E42B-4D4E-4553-B541-ECA7585CE491}" presName="Name13" presStyleLbl="parChTrans1D2" presStyleIdx="6" presStyleCnt="16"/>
      <dgm:spPr/>
      <dgm:t>
        <a:bodyPr/>
        <a:lstStyle/>
        <a:p>
          <a:endParaRPr lang="ru-RU"/>
        </a:p>
      </dgm:t>
    </dgm:pt>
    <dgm:pt modelId="{A38C2ABF-208E-4730-8F5C-B9D7117103A8}" type="pres">
      <dgm:prSet presAssocID="{900C9086-B3CB-43FF-BE6D-1553BF87A33E}" presName="childText" presStyleLbl="bgAcc1" presStyleIdx="6" presStyleCnt="16" custScaleX="174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58997-73FA-467D-AF9A-4C43AE4A038D}" type="pres">
      <dgm:prSet presAssocID="{B313F802-D5C4-48E3-93B3-2DDEF6E3D9BC}" presName="Name13" presStyleLbl="parChTrans1D2" presStyleIdx="7" presStyleCnt="16"/>
      <dgm:spPr/>
      <dgm:t>
        <a:bodyPr/>
        <a:lstStyle/>
        <a:p>
          <a:endParaRPr lang="ru-RU"/>
        </a:p>
      </dgm:t>
    </dgm:pt>
    <dgm:pt modelId="{2FF5AAE2-93C3-45DC-A3E5-641AAC6A74CD}" type="pres">
      <dgm:prSet presAssocID="{EDE06EAA-E880-49E6-8F7A-0BE152628E9F}" presName="childText" presStyleLbl="bgAcc1" presStyleIdx="7" presStyleCnt="16" custScaleX="171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A99EF-A958-4E3E-B6C8-30EEFF141624}" type="pres">
      <dgm:prSet presAssocID="{D5DB5A8C-D940-4CBC-A179-0FFEBCCCD5AC}" presName="root" presStyleCnt="0"/>
      <dgm:spPr/>
    </dgm:pt>
    <dgm:pt modelId="{7ABDADDB-012C-46A8-AA9A-72905FB06CE0}" type="pres">
      <dgm:prSet presAssocID="{D5DB5A8C-D940-4CBC-A179-0FFEBCCCD5AC}" presName="rootComposite" presStyleCnt="0"/>
      <dgm:spPr/>
    </dgm:pt>
    <dgm:pt modelId="{F3D75CF3-9C9D-4DF5-8A93-19C4590BF4C1}" type="pres">
      <dgm:prSet presAssocID="{D5DB5A8C-D940-4CBC-A179-0FFEBCCCD5AC}" presName="rootText" presStyleLbl="node1" presStyleIdx="2" presStyleCnt="4" custScaleX="111456"/>
      <dgm:spPr/>
      <dgm:t>
        <a:bodyPr/>
        <a:lstStyle/>
        <a:p>
          <a:endParaRPr lang="ru-RU"/>
        </a:p>
      </dgm:t>
    </dgm:pt>
    <dgm:pt modelId="{9E9BAADB-8760-4FAA-8CFC-AC546045AC46}" type="pres">
      <dgm:prSet presAssocID="{D5DB5A8C-D940-4CBC-A179-0FFEBCCCD5AC}" presName="rootConnector" presStyleLbl="node1" presStyleIdx="2" presStyleCnt="4"/>
      <dgm:spPr/>
      <dgm:t>
        <a:bodyPr/>
        <a:lstStyle/>
        <a:p>
          <a:endParaRPr lang="ru-RU"/>
        </a:p>
      </dgm:t>
    </dgm:pt>
    <dgm:pt modelId="{16B666B0-E050-4B39-AA5C-B198DB03725A}" type="pres">
      <dgm:prSet presAssocID="{D5DB5A8C-D940-4CBC-A179-0FFEBCCCD5AC}" presName="childShape" presStyleCnt="0"/>
      <dgm:spPr/>
    </dgm:pt>
    <dgm:pt modelId="{F143DFF1-7715-4377-91F2-601AB7112F73}" type="pres">
      <dgm:prSet presAssocID="{92B135E4-D640-4BD2-BF0F-4E317D5CC2D9}" presName="Name13" presStyleLbl="parChTrans1D2" presStyleIdx="8" presStyleCnt="16"/>
      <dgm:spPr/>
      <dgm:t>
        <a:bodyPr/>
        <a:lstStyle/>
        <a:p>
          <a:endParaRPr lang="ru-RU"/>
        </a:p>
      </dgm:t>
    </dgm:pt>
    <dgm:pt modelId="{4A3D4DFC-DC44-427F-920D-15C5601227B7}" type="pres">
      <dgm:prSet presAssocID="{14189BD4-DEC8-4CBC-98EF-8F0E6E4D85D1}" presName="childText" presStyleLbl="bgAcc1" presStyleIdx="8" presStyleCnt="16" custScaleX="12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2CA90-F4F5-4746-BA3C-A8489BDFAD8B}" type="pres">
      <dgm:prSet presAssocID="{D81F2797-2190-44FE-B2BF-4B0BDEFF82B0}" presName="Name13" presStyleLbl="parChTrans1D2" presStyleIdx="9" presStyleCnt="16"/>
      <dgm:spPr/>
      <dgm:t>
        <a:bodyPr/>
        <a:lstStyle/>
        <a:p>
          <a:endParaRPr lang="ru-RU"/>
        </a:p>
      </dgm:t>
    </dgm:pt>
    <dgm:pt modelId="{D9EB7843-7242-4DD0-9D7F-B90AB4706EC7}" type="pres">
      <dgm:prSet presAssocID="{098BBDE2-98F3-49EB-A428-238197C6FBEA}" presName="childText" presStyleLbl="bgAcc1" presStyleIdx="9" presStyleCnt="16" custScaleX="13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7A6F5-3A5E-4139-9FAD-B34E4C559A14}" type="pres">
      <dgm:prSet presAssocID="{A522FCD3-AB99-42A1-9F2D-1AC614245DB6}" presName="Name13" presStyleLbl="parChTrans1D2" presStyleIdx="10" presStyleCnt="16"/>
      <dgm:spPr/>
      <dgm:t>
        <a:bodyPr/>
        <a:lstStyle/>
        <a:p>
          <a:endParaRPr lang="ru-RU"/>
        </a:p>
      </dgm:t>
    </dgm:pt>
    <dgm:pt modelId="{8C9E2359-84D2-4A69-A46E-808C3DA9FDE3}" type="pres">
      <dgm:prSet presAssocID="{BBEE5AE7-9180-461F-83FC-D88169D00F0D}" presName="childText" presStyleLbl="bgAcc1" presStyleIdx="10" presStyleCnt="16" custScaleX="129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BC131-C56D-4068-AC05-F04189887301}" type="pres">
      <dgm:prSet presAssocID="{FF1DBD2E-F73F-4A15-83F3-D98C5CF5E315}" presName="Name13" presStyleLbl="parChTrans1D2" presStyleIdx="11" presStyleCnt="16"/>
      <dgm:spPr/>
      <dgm:t>
        <a:bodyPr/>
        <a:lstStyle/>
        <a:p>
          <a:endParaRPr lang="ru-RU"/>
        </a:p>
      </dgm:t>
    </dgm:pt>
    <dgm:pt modelId="{11045F36-44AC-4FFC-8249-1EC1FD03CD76}" type="pres">
      <dgm:prSet presAssocID="{BD827028-912A-40DA-BE80-6D3FDF9E527E}" presName="childText" presStyleLbl="bgAcc1" presStyleIdx="11" presStyleCnt="16" custScaleX="12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10882-A20F-47C8-BE59-20A0B57A9B29}" type="pres">
      <dgm:prSet presAssocID="{FC926693-D8C7-4FD1-9D5D-9C8600E347DE}" presName="root" presStyleCnt="0"/>
      <dgm:spPr/>
    </dgm:pt>
    <dgm:pt modelId="{D3638DBD-1245-4530-ACF5-06ED7636A4A4}" type="pres">
      <dgm:prSet presAssocID="{FC926693-D8C7-4FD1-9D5D-9C8600E347DE}" presName="rootComposite" presStyleCnt="0"/>
      <dgm:spPr/>
    </dgm:pt>
    <dgm:pt modelId="{BC85CDA3-4E2C-44C4-BC31-C9EAF4FF85DB}" type="pres">
      <dgm:prSet presAssocID="{FC926693-D8C7-4FD1-9D5D-9C8600E347DE}" presName="rootText" presStyleLbl="node1" presStyleIdx="3" presStyleCnt="4" custScaleX="147664"/>
      <dgm:spPr/>
      <dgm:t>
        <a:bodyPr/>
        <a:lstStyle/>
        <a:p>
          <a:endParaRPr lang="ru-RU"/>
        </a:p>
      </dgm:t>
    </dgm:pt>
    <dgm:pt modelId="{79DBB4F5-EE69-4180-9304-5A5EC0265DD2}" type="pres">
      <dgm:prSet presAssocID="{FC926693-D8C7-4FD1-9D5D-9C8600E347DE}" presName="rootConnector" presStyleLbl="node1" presStyleIdx="3" presStyleCnt="4"/>
      <dgm:spPr/>
      <dgm:t>
        <a:bodyPr/>
        <a:lstStyle/>
        <a:p>
          <a:endParaRPr lang="ru-RU"/>
        </a:p>
      </dgm:t>
    </dgm:pt>
    <dgm:pt modelId="{7A263B99-DFD5-42A2-ADEE-0DE731D64057}" type="pres">
      <dgm:prSet presAssocID="{FC926693-D8C7-4FD1-9D5D-9C8600E347DE}" presName="childShape" presStyleCnt="0"/>
      <dgm:spPr/>
    </dgm:pt>
    <dgm:pt modelId="{34EEA72E-C4AD-48E1-A89F-5EDB58AA549A}" type="pres">
      <dgm:prSet presAssocID="{B9AFEF15-0771-43B0-AAF5-2156BF5A4339}" presName="Name13" presStyleLbl="parChTrans1D2" presStyleIdx="12" presStyleCnt="16"/>
      <dgm:spPr/>
      <dgm:t>
        <a:bodyPr/>
        <a:lstStyle/>
        <a:p>
          <a:endParaRPr lang="ru-RU"/>
        </a:p>
      </dgm:t>
    </dgm:pt>
    <dgm:pt modelId="{B9F1B6D0-3A91-4DD5-8004-4FCDFC07C4EF}" type="pres">
      <dgm:prSet presAssocID="{F680F013-C41D-433C-A737-35D1EB3AF3BA}" presName="childText" presStyleLbl="bgAcc1" presStyleIdx="12" presStyleCnt="16" custScaleX="128802" custLinFactNeighborX="-2120" custLinFactNeighborY="-3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4707A-8EC7-4C72-BD5F-3CBD133E3303}" type="pres">
      <dgm:prSet presAssocID="{42518BD9-A24B-4268-A4B3-4326FB689AA1}" presName="Name13" presStyleLbl="parChTrans1D2" presStyleIdx="13" presStyleCnt="16"/>
      <dgm:spPr/>
      <dgm:t>
        <a:bodyPr/>
        <a:lstStyle/>
        <a:p>
          <a:endParaRPr lang="ru-RU"/>
        </a:p>
      </dgm:t>
    </dgm:pt>
    <dgm:pt modelId="{E36CEED2-35AF-4DC9-AE9D-9519732A2F34}" type="pres">
      <dgm:prSet presAssocID="{28022093-8A57-4120-9C48-1565D745DD33}" presName="childText" presStyleLbl="bgAcc1" presStyleIdx="13" presStyleCnt="16" custScaleX="126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B48DC-F7F8-41C1-9F91-52D61490A6BD}" type="pres">
      <dgm:prSet presAssocID="{C316B11B-4448-48F4-A974-E9CD5F6C519F}" presName="Name13" presStyleLbl="parChTrans1D2" presStyleIdx="14" presStyleCnt="16"/>
      <dgm:spPr/>
      <dgm:t>
        <a:bodyPr/>
        <a:lstStyle/>
        <a:p>
          <a:endParaRPr lang="ru-RU"/>
        </a:p>
      </dgm:t>
    </dgm:pt>
    <dgm:pt modelId="{833B1170-4FE7-4712-8A4B-82C46DC0079E}" type="pres">
      <dgm:prSet presAssocID="{0F489F4C-B082-43C3-A6FA-DA7E8415EC6C}" presName="childText" presStyleLbl="bgAcc1" presStyleIdx="14" presStyleCnt="16" custScaleX="127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1385F-3D76-4001-871C-7A69BE912D05}" type="pres">
      <dgm:prSet presAssocID="{31EE04B2-64DC-4EA3-849F-DE98E0C3D452}" presName="Name13" presStyleLbl="parChTrans1D2" presStyleIdx="15" presStyleCnt="16"/>
      <dgm:spPr/>
      <dgm:t>
        <a:bodyPr/>
        <a:lstStyle/>
        <a:p>
          <a:endParaRPr lang="ru-RU"/>
        </a:p>
      </dgm:t>
    </dgm:pt>
    <dgm:pt modelId="{096AD512-1DBB-4BB2-AD6A-EF0ADC47C61E}" type="pres">
      <dgm:prSet presAssocID="{94AE2146-6994-4144-9A37-77A686824C1E}" presName="childText" presStyleLbl="bgAcc1" presStyleIdx="15" presStyleCnt="16" custScaleX="12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D03B5-EE0D-423B-B4FD-7DD66254BDF2}" type="presOf" srcId="{B313F802-D5C4-48E3-93B3-2DDEF6E3D9BC}" destId="{CD958997-73FA-467D-AF9A-4C43AE4A038D}" srcOrd="0" destOrd="0" presId="urn:microsoft.com/office/officeart/2005/8/layout/hierarchy3"/>
    <dgm:cxn modelId="{654F619E-66D1-4FA7-BF32-D5C3DC36C311}" srcId="{1BDC78A5-E0F5-4F7D-9B0D-0135F494264D}" destId="{2C8D172B-FC5F-48E3-B173-CEE42DB35333}" srcOrd="3" destOrd="0" parTransId="{1A1F770E-A5E0-4006-B783-BAF7539A5B1F}" sibTransId="{E7F8A103-100B-4BDD-9340-4474481C3DA5}"/>
    <dgm:cxn modelId="{0D0BEFF1-5108-4F81-9410-53FA19A863E4}" type="presOf" srcId="{C316B11B-4448-48F4-A974-E9CD5F6C519F}" destId="{19CB48DC-F7F8-41C1-9F91-52D61490A6BD}" srcOrd="0" destOrd="0" presId="urn:microsoft.com/office/officeart/2005/8/layout/hierarchy3"/>
    <dgm:cxn modelId="{1E0079B0-1932-4C43-9219-5BD98A0C1C48}" srcId="{1BDC78A5-E0F5-4F7D-9B0D-0135F494264D}" destId="{654C31C3-79D1-4D0B-B378-32624F590C02}" srcOrd="2" destOrd="0" parTransId="{2EC6525A-4842-44CA-8C7A-7FA83E2946B7}" sibTransId="{7118ED60-4EAF-44D0-994C-52E021C5EE6E}"/>
    <dgm:cxn modelId="{414D3997-0CE1-47D9-867E-AE22CD2DC201}" type="presOf" srcId="{018ABEB6-BF87-4ED9-8E1E-DCA6360DC270}" destId="{E35D3661-33FA-4121-A4CE-103B0B91EB0A}" srcOrd="1" destOrd="0" presId="urn:microsoft.com/office/officeart/2005/8/layout/hierarchy3"/>
    <dgm:cxn modelId="{11C5B755-1EB0-4DD7-90C0-05AF79E3CD70}" type="presOf" srcId="{60831C7C-B1F7-4513-A08D-874587790B78}" destId="{62CC89A3-C5D1-448E-B9A2-34230706C80B}" srcOrd="0" destOrd="0" presId="urn:microsoft.com/office/officeart/2005/8/layout/hierarchy3"/>
    <dgm:cxn modelId="{60CE807C-A730-43D9-B9BC-2A9A0F4F54B0}" type="presOf" srcId="{FC926693-D8C7-4FD1-9D5D-9C8600E347DE}" destId="{BC85CDA3-4E2C-44C4-BC31-C9EAF4FF85DB}" srcOrd="0" destOrd="0" presId="urn:microsoft.com/office/officeart/2005/8/layout/hierarchy3"/>
    <dgm:cxn modelId="{17B0DB47-FCB7-4A80-8C71-EEF6F6FBBD09}" type="presOf" srcId="{BD827028-912A-40DA-BE80-6D3FDF9E527E}" destId="{11045F36-44AC-4FFC-8249-1EC1FD03CD76}" srcOrd="0" destOrd="0" presId="urn:microsoft.com/office/officeart/2005/8/layout/hierarchy3"/>
    <dgm:cxn modelId="{B892DAFE-A283-478F-A22E-6D356E11DBE8}" type="presOf" srcId="{528D7C11-CED0-4339-B746-83877F4434A1}" destId="{E86476C4-5EB6-4155-9797-9720936BD144}" srcOrd="0" destOrd="0" presId="urn:microsoft.com/office/officeart/2005/8/layout/hierarchy3"/>
    <dgm:cxn modelId="{8356FCEC-664C-438C-B400-846F08386B12}" type="presOf" srcId="{A522FCD3-AB99-42A1-9F2D-1AC614245DB6}" destId="{F587A6F5-3A5E-4139-9FAD-B34E4C559A14}" srcOrd="0" destOrd="0" presId="urn:microsoft.com/office/officeart/2005/8/layout/hierarchy3"/>
    <dgm:cxn modelId="{B06B376A-1170-412D-8521-BCF49D8BA64C}" type="presOf" srcId="{D5DB5A8C-D940-4CBC-A179-0FFEBCCCD5AC}" destId="{F3D75CF3-9C9D-4DF5-8A93-19C4590BF4C1}" srcOrd="0" destOrd="0" presId="urn:microsoft.com/office/officeart/2005/8/layout/hierarchy3"/>
    <dgm:cxn modelId="{0E717ACE-7879-4846-BEC8-8A25AD6B6931}" srcId="{018ABEB6-BF87-4ED9-8E1E-DCA6360DC270}" destId="{C450727B-5290-45F8-9F04-5ACEB6367BB2}" srcOrd="0" destOrd="0" parTransId="{3A311D6A-9A80-4114-87E6-7DFF503B80A4}" sibTransId="{270CE287-9AF1-451E-9ED5-A91B2D8B2571}"/>
    <dgm:cxn modelId="{7B6533C6-E852-41DF-B72E-F38535BB5459}" srcId="{D5DB5A8C-D940-4CBC-A179-0FFEBCCCD5AC}" destId="{BBEE5AE7-9180-461F-83FC-D88169D00F0D}" srcOrd="2" destOrd="0" parTransId="{A522FCD3-AB99-42A1-9F2D-1AC614245DB6}" sibTransId="{9DFFA4BE-9E2C-4488-B2F0-9C15394E336B}"/>
    <dgm:cxn modelId="{94930751-2F80-47DD-B61B-BB51ACC114A3}" type="presOf" srcId="{28022093-8A57-4120-9C48-1565D745DD33}" destId="{E36CEED2-35AF-4DC9-AE9D-9519732A2F34}" srcOrd="0" destOrd="0" presId="urn:microsoft.com/office/officeart/2005/8/layout/hierarchy3"/>
    <dgm:cxn modelId="{032B2EDC-AD46-45E5-8715-1AEBDA7ED580}" srcId="{FC926693-D8C7-4FD1-9D5D-9C8600E347DE}" destId="{0F489F4C-B082-43C3-A6FA-DA7E8415EC6C}" srcOrd="2" destOrd="0" parTransId="{C316B11B-4448-48F4-A974-E9CD5F6C519F}" sibTransId="{91ACD54C-A3AC-4CD3-BD0B-4318183BFAA4}"/>
    <dgm:cxn modelId="{F5B88D93-839F-4016-B35D-908B0FE075A5}" type="presOf" srcId="{1BDC78A5-E0F5-4F7D-9B0D-0135F494264D}" destId="{A2A2B24B-BA41-427F-AFBB-F1C46BFE2BE8}" srcOrd="1" destOrd="0" presId="urn:microsoft.com/office/officeart/2005/8/layout/hierarchy3"/>
    <dgm:cxn modelId="{23B0085E-DC29-4301-B419-2DA100D72312}" srcId="{018ABEB6-BF87-4ED9-8E1E-DCA6360DC270}" destId="{900C9086-B3CB-43FF-BE6D-1553BF87A33E}" srcOrd="2" destOrd="0" parTransId="{79A1E42B-4D4E-4553-B541-ECA7585CE491}" sibTransId="{5911AD25-B3C1-4A34-B956-9498260AFEBC}"/>
    <dgm:cxn modelId="{8B73CC55-44D4-4285-8413-CFD845D53527}" type="presOf" srcId="{900C9086-B3CB-43FF-BE6D-1553BF87A33E}" destId="{A38C2ABF-208E-4730-8F5C-B9D7117103A8}" srcOrd="0" destOrd="0" presId="urn:microsoft.com/office/officeart/2005/8/layout/hierarchy3"/>
    <dgm:cxn modelId="{F2F87B88-3305-4B23-A431-DEE6457C3487}" type="presOf" srcId="{018ABEB6-BF87-4ED9-8E1E-DCA6360DC270}" destId="{D6B94648-3EFB-43CD-B3E3-D748F4340626}" srcOrd="0" destOrd="0" presId="urn:microsoft.com/office/officeart/2005/8/layout/hierarchy3"/>
    <dgm:cxn modelId="{0A1F9791-9EED-4FDA-A970-9D1D6A7FE00E}" type="presOf" srcId="{EDE06EAA-E880-49E6-8F7A-0BE152628E9F}" destId="{2FF5AAE2-93C3-45DC-A3E5-641AAC6A74CD}" srcOrd="0" destOrd="0" presId="urn:microsoft.com/office/officeart/2005/8/layout/hierarchy3"/>
    <dgm:cxn modelId="{F4DD2CD7-4D87-4BFD-8FB0-751F86445739}" srcId="{D5DB5A8C-D940-4CBC-A179-0FFEBCCCD5AC}" destId="{14189BD4-DEC8-4CBC-98EF-8F0E6E4D85D1}" srcOrd="0" destOrd="0" parTransId="{92B135E4-D640-4BD2-BF0F-4E317D5CC2D9}" sibTransId="{626A459F-4524-4FDE-A830-9275546179EF}"/>
    <dgm:cxn modelId="{0957104B-1843-452F-8934-807F25AE96C3}" srcId="{FC926693-D8C7-4FD1-9D5D-9C8600E347DE}" destId="{94AE2146-6994-4144-9A37-77A686824C1E}" srcOrd="3" destOrd="0" parTransId="{31EE04B2-64DC-4EA3-849F-DE98E0C3D452}" sibTransId="{36D3194A-5ACE-4D29-B684-0C4998A9D3AF}"/>
    <dgm:cxn modelId="{296ADE4C-8202-4ECD-BBA4-177A4EC67263}" type="presOf" srcId="{654C31C3-79D1-4D0B-B378-32624F590C02}" destId="{AB4E795E-57E1-490C-9145-C158488BF365}" srcOrd="0" destOrd="0" presId="urn:microsoft.com/office/officeart/2005/8/layout/hierarchy3"/>
    <dgm:cxn modelId="{BED3E925-0D7E-4B6E-A3F1-4C151300E984}" type="presOf" srcId="{42518BD9-A24B-4268-A4B3-4326FB689AA1}" destId="{2904707A-8EC7-4C72-BD5F-3CBD133E3303}" srcOrd="0" destOrd="0" presId="urn:microsoft.com/office/officeart/2005/8/layout/hierarchy3"/>
    <dgm:cxn modelId="{A23272A2-08E3-4038-86EC-DC2AD8A9B54F}" srcId="{D5DB5A8C-D940-4CBC-A179-0FFEBCCCD5AC}" destId="{098BBDE2-98F3-49EB-A428-238197C6FBEA}" srcOrd="1" destOrd="0" parTransId="{D81F2797-2190-44FE-B2BF-4B0BDEFF82B0}" sibTransId="{7CC22844-368E-439C-9971-C7A8772CDD28}"/>
    <dgm:cxn modelId="{05520C8B-5F68-4DCF-B304-FA9239450450}" type="presOf" srcId="{D5DB5A8C-D940-4CBC-A179-0FFEBCCCD5AC}" destId="{9E9BAADB-8760-4FAA-8CFC-AC546045AC46}" srcOrd="1" destOrd="0" presId="urn:microsoft.com/office/officeart/2005/8/layout/hierarchy3"/>
    <dgm:cxn modelId="{034B2704-0FBE-4036-8F77-7F8658672A6E}" type="presOf" srcId="{79A1E42B-4D4E-4553-B541-ECA7585CE491}" destId="{C4224EF9-4456-4AEE-87AC-8C6248560F30}" srcOrd="0" destOrd="0" presId="urn:microsoft.com/office/officeart/2005/8/layout/hierarchy3"/>
    <dgm:cxn modelId="{3D4E8CA7-E92F-4929-B78D-E717EEEE6746}" type="presOf" srcId="{94AE2146-6994-4144-9A37-77A686824C1E}" destId="{096AD512-1DBB-4BB2-AD6A-EF0ADC47C61E}" srcOrd="0" destOrd="0" presId="urn:microsoft.com/office/officeart/2005/8/layout/hierarchy3"/>
    <dgm:cxn modelId="{47EA87F9-A2EE-4836-9CDB-A578FA8B90ED}" type="presOf" srcId="{693FFBC6-8084-421F-BA0C-98A713791D04}" destId="{0DA1C7A0-61CC-4521-9DEA-EA6F8D3FA504}" srcOrd="0" destOrd="0" presId="urn:microsoft.com/office/officeart/2005/8/layout/hierarchy3"/>
    <dgm:cxn modelId="{64C48101-A917-4EE1-BB83-0B8661E370A8}" srcId="{056FB162-6441-41C7-A70E-05066088632A}" destId="{D5DB5A8C-D940-4CBC-A179-0FFEBCCCD5AC}" srcOrd="2" destOrd="0" parTransId="{FAED1A3F-C980-4A9F-BF89-6946EF853659}" sibTransId="{7D7C73EE-83D0-443C-BE24-A17C730FB0A5}"/>
    <dgm:cxn modelId="{90781624-1301-4E29-92D9-29285A03D4D3}" srcId="{056FB162-6441-41C7-A70E-05066088632A}" destId="{1BDC78A5-E0F5-4F7D-9B0D-0135F494264D}" srcOrd="0" destOrd="0" parTransId="{A039C38B-8994-4C0A-8D73-98F39752B6E4}" sibTransId="{95DEB272-D581-44DE-97BC-FA4EB0B250E1}"/>
    <dgm:cxn modelId="{5BDB9E0A-9DF0-4263-A98B-9AA28B4A3AF6}" type="presOf" srcId="{2C8D172B-FC5F-48E3-B173-CEE42DB35333}" destId="{58EC7934-8A36-4A8D-AC8F-3854A915AB5C}" srcOrd="0" destOrd="0" presId="urn:microsoft.com/office/officeart/2005/8/layout/hierarchy3"/>
    <dgm:cxn modelId="{AFD460EC-51CB-42FF-88CB-3FEC150C5B61}" srcId="{018ABEB6-BF87-4ED9-8E1E-DCA6360DC270}" destId="{693FFBC6-8084-421F-BA0C-98A713791D04}" srcOrd="1" destOrd="0" parTransId="{1514BB6C-DA98-4141-B5C7-43723F1A3F86}" sibTransId="{21B8FC68-EE52-48CE-8DB4-854BE0BCD181}"/>
    <dgm:cxn modelId="{83987628-2E62-4078-8776-5006DD501791}" type="presOf" srcId="{0F489F4C-B082-43C3-A6FA-DA7E8415EC6C}" destId="{833B1170-4FE7-4712-8A4B-82C46DC0079E}" srcOrd="0" destOrd="0" presId="urn:microsoft.com/office/officeart/2005/8/layout/hierarchy3"/>
    <dgm:cxn modelId="{E6327C73-EC2A-4E0B-9C7D-4D8E41E414AD}" type="presOf" srcId="{1BDC78A5-E0F5-4F7D-9B0D-0135F494264D}" destId="{728F4915-F498-4720-BEB2-F911C29BB9E3}" srcOrd="0" destOrd="0" presId="urn:microsoft.com/office/officeart/2005/8/layout/hierarchy3"/>
    <dgm:cxn modelId="{79F17730-FB2E-4BF9-AE91-6B2DDB49130E}" type="presOf" srcId="{B9FB8763-1808-43EB-8A80-2C3A1F124201}" destId="{7EDAE011-0565-4876-9CFA-484679CF7C86}" srcOrd="0" destOrd="0" presId="urn:microsoft.com/office/officeart/2005/8/layout/hierarchy3"/>
    <dgm:cxn modelId="{C27A8F6B-9516-4427-AD27-6144339AA619}" type="presOf" srcId="{1514BB6C-DA98-4141-B5C7-43723F1A3F86}" destId="{CB689437-B170-4D0C-B3D9-7A444BFEE9ED}" srcOrd="0" destOrd="0" presId="urn:microsoft.com/office/officeart/2005/8/layout/hierarchy3"/>
    <dgm:cxn modelId="{3BCFC9A1-D037-4998-8E46-ABD01A5BF90B}" type="presOf" srcId="{14189BD4-DEC8-4CBC-98EF-8F0E6E4D85D1}" destId="{4A3D4DFC-DC44-427F-920D-15C5601227B7}" srcOrd="0" destOrd="0" presId="urn:microsoft.com/office/officeart/2005/8/layout/hierarchy3"/>
    <dgm:cxn modelId="{65A7D9A1-6900-4F3E-964A-E23EED758D7F}" srcId="{1BDC78A5-E0F5-4F7D-9B0D-0135F494264D}" destId="{B9FB8763-1808-43EB-8A80-2C3A1F124201}" srcOrd="0" destOrd="0" parTransId="{980DE50C-B21B-493A-ABD1-74BC9AA5E9AA}" sibTransId="{61B8A4AE-0633-46CA-B68A-6E9E2A1A527B}"/>
    <dgm:cxn modelId="{F8D629D3-1BEC-48B7-856F-31494224134B}" type="presOf" srcId="{980DE50C-B21B-493A-ABD1-74BC9AA5E9AA}" destId="{1A1F78C0-68BC-41B0-8BCA-51760FFC57B4}" srcOrd="0" destOrd="0" presId="urn:microsoft.com/office/officeart/2005/8/layout/hierarchy3"/>
    <dgm:cxn modelId="{467AF6F5-4EE4-4068-A8CA-AE1521FDCEC5}" srcId="{FC926693-D8C7-4FD1-9D5D-9C8600E347DE}" destId="{F680F013-C41D-433C-A737-35D1EB3AF3BA}" srcOrd="0" destOrd="0" parTransId="{B9AFEF15-0771-43B0-AAF5-2156BF5A4339}" sibTransId="{BFB42B81-2136-481D-BA65-8C0B7036206C}"/>
    <dgm:cxn modelId="{3354331B-AAB6-40ED-ACE8-5937DF1A6A3F}" srcId="{D5DB5A8C-D940-4CBC-A179-0FFEBCCCD5AC}" destId="{BD827028-912A-40DA-BE80-6D3FDF9E527E}" srcOrd="3" destOrd="0" parTransId="{FF1DBD2E-F73F-4A15-83F3-D98C5CF5E315}" sibTransId="{31556573-7B6C-4B90-84C6-454A5617ED3F}"/>
    <dgm:cxn modelId="{27F460DC-A716-4C23-8E72-C0007CC9714D}" srcId="{056FB162-6441-41C7-A70E-05066088632A}" destId="{018ABEB6-BF87-4ED9-8E1E-DCA6360DC270}" srcOrd="1" destOrd="0" parTransId="{7B617CD5-12F0-4CBA-9FD9-A5D59A1644D7}" sibTransId="{DE716CD1-1296-415F-BAEF-B37D3C0EEAE6}"/>
    <dgm:cxn modelId="{C01BC78D-9B55-460A-AEB6-5B754E381478}" type="presOf" srcId="{C450727B-5290-45F8-9F04-5ACEB6367BB2}" destId="{6179F3BB-CA93-40CD-AF30-551DEE258DC2}" srcOrd="0" destOrd="0" presId="urn:microsoft.com/office/officeart/2005/8/layout/hierarchy3"/>
    <dgm:cxn modelId="{BA468F63-E0EA-4A97-AD3B-195059B27F7E}" srcId="{018ABEB6-BF87-4ED9-8E1E-DCA6360DC270}" destId="{EDE06EAA-E880-49E6-8F7A-0BE152628E9F}" srcOrd="3" destOrd="0" parTransId="{B313F802-D5C4-48E3-93B3-2DDEF6E3D9BC}" sibTransId="{39A14487-90E8-4064-BB64-40359DBB60BD}"/>
    <dgm:cxn modelId="{9442459A-EA58-4EC0-9074-2B8FB68CD6D9}" type="presOf" srcId="{1A1F770E-A5E0-4006-B783-BAF7539A5B1F}" destId="{EEAD62BE-14EC-4738-A8A4-04F49A170A9F}" srcOrd="0" destOrd="0" presId="urn:microsoft.com/office/officeart/2005/8/layout/hierarchy3"/>
    <dgm:cxn modelId="{23CD6FAC-CEFD-4450-A393-7FFE6F32EBC3}" type="presOf" srcId="{FF1DBD2E-F73F-4A15-83F3-D98C5CF5E315}" destId="{A30BC131-C56D-4068-AC05-F04189887301}" srcOrd="0" destOrd="0" presId="urn:microsoft.com/office/officeart/2005/8/layout/hierarchy3"/>
    <dgm:cxn modelId="{770E0D00-B03A-4E9D-B2AB-F6D82DA0FAE8}" type="presOf" srcId="{098BBDE2-98F3-49EB-A428-238197C6FBEA}" destId="{D9EB7843-7242-4DD0-9D7F-B90AB4706EC7}" srcOrd="0" destOrd="0" presId="urn:microsoft.com/office/officeart/2005/8/layout/hierarchy3"/>
    <dgm:cxn modelId="{0D1E4B0F-FC46-479B-9305-D24505CC57CF}" srcId="{1BDC78A5-E0F5-4F7D-9B0D-0135F494264D}" destId="{60831C7C-B1F7-4513-A08D-874587790B78}" srcOrd="1" destOrd="0" parTransId="{528D7C11-CED0-4339-B746-83877F4434A1}" sibTransId="{D5E8E4AE-46E2-4F91-8DF3-D402D16970A6}"/>
    <dgm:cxn modelId="{7191A624-AC9A-4366-B235-6634CC98A7E5}" type="presOf" srcId="{3A311D6A-9A80-4114-87E6-7DFF503B80A4}" destId="{AD169FE5-3755-40A6-91F9-1942FFDE67DF}" srcOrd="0" destOrd="0" presId="urn:microsoft.com/office/officeart/2005/8/layout/hierarchy3"/>
    <dgm:cxn modelId="{EADF81FD-7A4A-4742-A18F-F12F0A5A49BB}" type="presOf" srcId="{B9AFEF15-0771-43B0-AAF5-2156BF5A4339}" destId="{34EEA72E-C4AD-48E1-A89F-5EDB58AA549A}" srcOrd="0" destOrd="0" presId="urn:microsoft.com/office/officeart/2005/8/layout/hierarchy3"/>
    <dgm:cxn modelId="{91EE2F2E-9611-42BE-824E-45B2AB958FC7}" type="presOf" srcId="{92B135E4-D640-4BD2-BF0F-4E317D5CC2D9}" destId="{F143DFF1-7715-4377-91F2-601AB7112F73}" srcOrd="0" destOrd="0" presId="urn:microsoft.com/office/officeart/2005/8/layout/hierarchy3"/>
    <dgm:cxn modelId="{BF2A5E2D-2DD2-40B6-AA4C-2D43586563C6}" type="presOf" srcId="{31EE04B2-64DC-4EA3-849F-DE98E0C3D452}" destId="{4441385F-3D76-4001-871C-7A69BE912D05}" srcOrd="0" destOrd="0" presId="urn:microsoft.com/office/officeart/2005/8/layout/hierarchy3"/>
    <dgm:cxn modelId="{22644491-E107-4190-834B-2CA33E686E3D}" type="presOf" srcId="{F680F013-C41D-433C-A737-35D1EB3AF3BA}" destId="{B9F1B6D0-3A91-4DD5-8004-4FCDFC07C4EF}" srcOrd="0" destOrd="0" presId="urn:microsoft.com/office/officeart/2005/8/layout/hierarchy3"/>
    <dgm:cxn modelId="{67D4A478-43DA-4762-8179-DAB330531ADD}" srcId="{056FB162-6441-41C7-A70E-05066088632A}" destId="{FC926693-D8C7-4FD1-9D5D-9C8600E347DE}" srcOrd="3" destOrd="0" parTransId="{65AF38FB-FFF6-4182-AEA6-A90BE6BBBB99}" sibTransId="{A1D5CBC1-5D42-4EED-AAF6-1D02E6E33383}"/>
    <dgm:cxn modelId="{98C35870-DC4E-4471-BA6C-AE76045245DE}" type="presOf" srcId="{2EC6525A-4842-44CA-8C7A-7FA83E2946B7}" destId="{918DD08F-7996-4E67-89DD-9945863904AA}" srcOrd="0" destOrd="0" presId="urn:microsoft.com/office/officeart/2005/8/layout/hierarchy3"/>
    <dgm:cxn modelId="{2FD681A0-A946-4B40-A0A9-5DB5C6F8AABF}" type="presOf" srcId="{FC926693-D8C7-4FD1-9D5D-9C8600E347DE}" destId="{79DBB4F5-EE69-4180-9304-5A5EC0265DD2}" srcOrd="1" destOrd="0" presId="urn:microsoft.com/office/officeart/2005/8/layout/hierarchy3"/>
    <dgm:cxn modelId="{DEB7250A-4A6B-4501-B4A2-EBE244973CD2}" type="presOf" srcId="{BBEE5AE7-9180-461F-83FC-D88169D00F0D}" destId="{8C9E2359-84D2-4A69-A46E-808C3DA9FDE3}" srcOrd="0" destOrd="0" presId="urn:microsoft.com/office/officeart/2005/8/layout/hierarchy3"/>
    <dgm:cxn modelId="{816153EE-6CFF-4E0C-BB34-B848B61DD1A6}" type="presOf" srcId="{D81F2797-2190-44FE-B2BF-4B0BDEFF82B0}" destId="{FD02CA90-F4F5-4746-BA3C-A8489BDFAD8B}" srcOrd="0" destOrd="0" presId="urn:microsoft.com/office/officeart/2005/8/layout/hierarchy3"/>
    <dgm:cxn modelId="{8F4CF150-D512-4193-9C4F-DF2E04B0F96B}" srcId="{FC926693-D8C7-4FD1-9D5D-9C8600E347DE}" destId="{28022093-8A57-4120-9C48-1565D745DD33}" srcOrd="1" destOrd="0" parTransId="{42518BD9-A24B-4268-A4B3-4326FB689AA1}" sibTransId="{FF070094-D209-4B4B-9A45-20BF9358B87C}"/>
    <dgm:cxn modelId="{2FCB04AF-34CA-4EC1-9489-8CFF27E8412A}" type="presOf" srcId="{056FB162-6441-41C7-A70E-05066088632A}" destId="{1B9515D2-DD60-4CA8-910F-33EBB175261F}" srcOrd="0" destOrd="0" presId="urn:microsoft.com/office/officeart/2005/8/layout/hierarchy3"/>
    <dgm:cxn modelId="{F5227251-CE56-4C2E-9569-488247927E37}" type="presParOf" srcId="{1B9515D2-DD60-4CA8-910F-33EBB175261F}" destId="{319C9A0E-F3BB-4F70-8DD9-E5C94625CEAE}" srcOrd="0" destOrd="0" presId="urn:microsoft.com/office/officeart/2005/8/layout/hierarchy3"/>
    <dgm:cxn modelId="{CD5B9E9A-4C1A-4BDE-8165-846D94458873}" type="presParOf" srcId="{319C9A0E-F3BB-4F70-8DD9-E5C94625CEAE}" destId="{3F75F421-2EE2-453E-87D0-C9CBE916E85D}" srcOrd="0" destOrd="0" presId="urn:microsoft.com/office/officeart/2005/8/layout/hierarchy3"/>
    <dgm:cxn modelId="{29A4F107-6CE1-46C9-ACFC-B4C6E8F2380D}" type="presParOf" srcId="{3F75F421-2EE2-453E-87D0-C9CBE916E85D}" destId="{728F4915-F498-4720-BEB2-F911C29BB9E3}" srcOrd="0" destOrd="0" presId="urn:microsoft.com/office/officeart/2005/8/layout/hierarchy3"/>
    <dgm:cxn modelId="{CF80B224-01E4-49C3-A71E-1BFE90CE0DA1}" type="presParOf" srcId="{3F75F421-2EE2-453E-87D0-C9CBE916E85D}" destId="{A2A2B24B-BA41-427F-AFBB-F1C46BFE2BE8}" srcOrd="1" destOrd="0" presId="urn:microsoft.com/office/officeart/2005/8/layout/hierarchy3"/>
    <dgm:cxn modelId="{B5D2BAE5-5CBC-447F-A473-8F9E61080B46}" type="presParOf" srcId="{319C9A0E-F3BB-4F70-8DD9-E5C94625CEAE}" destId="{CBEF8152-3A4C-42AC-BD22-FFE3FDDC3A28}" srcOrd="1" destOrd="0" presId="urn:microsoft.com/office/officeart/2005/8/layout/hierarchy3"/>
    <dgm:cxn modelId="{D54A18AB-125C-48FC-BFE3-68F673375F88}" type="presParOf" srcId="{CBEF8152-3A4C-42AC-BD22-FFE3FDDC3A28}" destId="{1A1F78C0-68BC-41B0-8BCA-51760FFC57B4}" srcOrd="0" destOrd="0" presId="urn:microsoft.com/office/officeart/2005/8/layout/hierarchy3"/>
    <dgm:cxn modelId="{5FFEA61D-AFE7-410C-BCBC-B264B1D45ABC}" type="presParOf" srcId="{CBEF8152-3A4C-42AC-BD22-FFE3FDDC3A28}" destId="{7EDAE011-0565-4876-9CFA-484679CF7C86}" srcOrd="1" destOrd="0" presId="urn:microsoft.com/office/officeart/2005/8/layout/hierarchy3"/>
    <dgm:cxn modelId="{70B4D9ED-05EB-4F41-AF68-2C99002E981E}" type="presParOf" srcId="{CBEF8152-3A4C-42AC-BD22-FFE3FDDC3A28}" destId="{E86476C4-5EB6-4155-9797-9720936BD144}" srcOrd="2" destOrd="0" presId="urn:microsoft.com/office/officeart/2005/8/layout/hierarchy3"/>
    <dgm:cxn modelId="{C9B9CD5F-D867-487E-8144-3A168D2A06B6}" type="presParOf" srcId="{CBEF8152-3A4C-42AC-BD22-FFE3FDDC3A28}" destId="{62CC89A3-C5D1-448E-B9A2-34230706C80B}" srcOrd="3" destOrd="0" presId="urn:microsoft.com/office/officeart/2005/8/layout/hierarchy3"/>
    <dgm:cxn modelId="{6E2C0261-F08B-49A9-8A4F-FFF6FD6B10B0}" type="presParOf" srcId="{CBEF8152-3A4C-42AC-BD22-FFE3FDDC3A28}" destId="{918DD08F-7996-4E67-89DD-9945863904AA}" srcOrd="4" destOrd="0" presId="urn:microsoft.com/office/officeart/2005/8/layout/hierarchy3"/>
    <dgm:cxn modelId="{3AC12CC8-B1E0-4081-97D7-5ECE40A3154A}" type="presParOf" srcId="{CBEF8152-3A4C-42AC-BD22-FFE3FDDC3A28}" destId="{AB4E795E-57E1-490C-9145-C158488BF365}" srcOrd="5" destOrd="0" presId="urn:microsoft.com/office/officeart/2005/8/layout/hierarchy3"/>
    <dgm:cxn modelId="{CBF14401-A958-43EE-BC67-44B23A0DC63F}" type="presParOf" srcId="{CBEF8152-3A4C-42AC-BD22-FFE3FDDC3A28}" destId="{EEAD62BE-14EC-4738-A8A4-04F49A170A9F}" srcOrd="6" destOrd="0" presId="urn:microsoft.com/office/officeart/2005/8/layout/hierarchy3"/>
    <dgm:cxn modelId="{C1F629DB-1869-47C3-BC31-0B6116F6B067}" type="presParOf" srcId="{CBEF8152-3A4C-42AC-BD22-FFE3FDDC3A28}" destId="{58EC7934-8A36-4A8D-AC8F-3854A915AB5C}" srcOrd="7" destOrd="0" presId="urn:microsoft.com/office/officeart/2005/8/layout/hierarchy3"/>
    <dgm:cxn modelId="{4AC655D2-B4FC-4FD1-8636-DB8363C50CD9}" type="presParOf" srcId="{1B9515D2-DD60-4CA8-910F-33EBB175261F}" destId="{052E1F77-1EBF-489F-AE72-3A97296036FE}" srcOrd="1" destOrd="0" presId="urn:microsoft.com/office/officeart/2005/8/layout/hierarchy3"/>
    <dgm:cxn modelId="{914E3F89-7FB4-433F-8DF5-D6EBB49FC477}" type="presParOf" srcId="{052E1F77-1EBF-489F-AE72-3A97296036FE}" destId="{4ED8FD83-5C01-4B23-B0A0-9A178EB4DE86}" srcOrd="0" destOrd="0" presId="urn:microsoft.com/office/officeart/2005/8/layout/hierarchy3"/>
    <dgm:cxn modelId="{0C5A964B-1CC0-4289-8BE9-768EF06A6377}" type="presParOf" srcId="{4ED8FD83-5C01-4B23-B0A0-9A178EB4DE86}" destId="{D6B94648-3EFB-43CD-B3E3-D748F4340626}" srcOrd="0" destOrd="0" presId="urn:microsoft.com/office/officeart/2005/8/layout/hierarchy3"/>
    <dgm:cxn modelId="{FAB3590D-ED67-40C6-BF62-FF6388E3BF25}" type="presParOf" srcId="{4ED8FD83-5C01-4B23-B0A0-9A178EB4DE86}" destId="{E35D3661-33FA-4121-A4CE-103B0B91EB0A}" srcOrd="1" destOrd="0" presId="urn:microsoft.com/office/officeart/2005/8/layout/hierarchy3"/>
    <dgm:cxn modelId="{51BB4E14-998D-48E1-8D87-ACEA1608F49D}" type="presParOf" srcId="{052E1F77-1EBF-489F-AE72-3A97296036FE}" destId="{4FC83B51-D54E-49FE-B44F-25EFD4EC501B}" srcOrd="1" destOrd="0" presId="urn:microsoft.com/office/officeart/2005/8/layout/hierarchy3"/>
    <dgm:cxn modelId="{34BC8C88-0D1D-42C4-A8F1-667F95337839}" type="presParOf" srcId="{4FC83B51-D54E-49FE-B44F-25EFD4EC501B}" destId="{AD169FE5-3755-40A6-91F9-1942FFDE67DF}" srcOrd="0" destOrd="0" presId="urn:microsoft.com/office/officeart/2005/8/layout/hierarchy3"/>
    <dgm:cxn modelId="{3C15D559-06D9-4C4E-812F-3F01EDA7E312}" type="presParOf" srcId="{4FC83B51-D54E-49FE-B44F-25EFD4EC501B}" destId="{6179F3BB-CA93-40CD-AF30-551DEE258DC2}" srcOrd="1" destOrd="0" presId="urn:microsoft.com/office/officeart/2005/8/layout/hierarchy3"/>
    <dgm:cxn modelId="{BC23134A-23E4-43DE-91EE-3505A7EB2703}" type="presParOf" srcId="{4FC83B51-D54E-49FE-B44F-25EFD4EC501B}" destId="{CB689437-B170-4D0C-B3D9-7A444BFEE9ED}" srcOrd="2" destOrd="0" presId="urn:microsoft.com/office/officeart/2005/8/layout/hierarchy3"/>
    <dgm:cxn modelId="{548764F3-ACBC-4F0B-A985-1E00A6998EE9}" type="presParOf" srcId="{4FC83B51-D54E-49FE-B44F-25EFD4EC501B}" destId="{0DA1C7A0-61CC-4521-9DEA-EA6F8D3FA504}" srcOrd="3" destOrd="0" presId="urn:microsoft.com/office/officeart/2005/8/layout/hierarchy3"/>
    <dgm:cxn modelId="{50B8FE3C-7A91-4868-998B-799D3368876F}" type="presParOf" srcId="{4FC83B51-D54E-49FE-B44F-25EFD4EC501B}" destId="{C4224EF9-4456-4AEE-87AC-8C6248560F30}" srcOrd="4" destOrd="0" presId="urn:microsoft.com/office/officeart/2005/8/layout/hierarchy3"/>
    <dgm:cxn modelId="{D6BF62D3-0AF3-42A6-A035-26E2B9B6463D}" type="presParOf" srcId="{4FC83B51-D54E-49FE-B44F-25EFD4EC501B}" destId="{A38C2ABF-208E-4730-8F5C-B9D7117103A8}" srcOrd="5" destOrd="0" presId="urn:microsoft.com/office/officeart/2005/8/layout/hierarchy3"/>
    <dgm:cxn modelId="{2ED02537-7366-4E98-A9CF-6194CA8002A7}" type="presParOf" srcId="{4FC83B51-D54E-49FE-B44F-25EFD4EC501B}" destId="{CD958997-73FA-467D-AF9A-4C43AE4A038D}" srcOrd="6" destOrd="0" presId="urn:microsoft.com/office/officeart/2005/8/layout/hierarchy3"/>
    <dgm:cxn modelId="{12435EB4-15D1-4EE4-8E1D-0B9829825893}" type="presParOf" srcId="{4FC83B51-D54E-49FE-B44F-25EFD4EC501B}" destId="{2FF5AAE2-93C3-45DC-A3E5-641AAC6A74CD}" srcOrd="7" destOrd="0" presId="urn:microsoft.com/office/officeart/2005/8/layout/hierarchy3"/>
    <dgm:cxn modelId="{116D91EE-47F5-414C-A1F6-3F782EE97FB4}" type="presParOf" srcId="{1B9515D2-DD60-4CA8-910F-33EBB175261F}" destId="{EA8A99EF-A958-4E3E-B6C8-30EEFF141624}" srcOrd="2" destOrd="0" presId="urn:microsoft.com/office/officeart/2005/8/layout/hierarchy3"/>
    <dgm:cxn modelId="{F92CE4B9-4A27-4704-952D-FC0AE607E822}" type="presParOf" srcId="{EA8A99EF-A958-4E3E-B6C8-30EEFF141624}" destId="{7ABDADDB-012C-46A8-AA9A-72905FB06CE0}" srcOrd="0" destOrd="0" presId="urn:microsoft.com/office/officeart/2005/8/layout/hierarchy3"/>
    <dgm:cxn modelId="{52FD28FC-C252-4434-B4D1-71B1A71A0027}" type="presParOf" srcId="{7ABDADDB-012C-46A8-AA9A-72905FB06CE0}" destId="{F3D75CF3-9C9D-4DF5-8A93-19C4590BF4C1}" srcOrd="0" destOrd="0" presId="urn:microsoft.com/office/officeart/2005/8/layout/hierarchy3"/>
    <dgm:cxn modelId="{4927E12E-4ACD-41C5-BB17-634AEC70FCD7}" type="presParOf" srcId="{7ABDADDB-012C-46A8-AA9A-72905FB06CE0}" destId="{9E9BAADB-8760-4FAA-8CFC-AC546045AC46}" srcOrd="1" destOrd="0" presId="urn:microsoft.com/office/officeart/2005/8/layout/hierarchy3"/>
    <dgm:cxn modelId="{691BF6B7-CAE0-4CBC-A67A-46A82C296836}" type="presParOf" srcId="{EA8A99EF-A958-4E3E-B6C8-30EEFF141624}" destId="{16B666B0-E050-4B39-AA5C-B198DB03725A}" srcOrd="1" destOrd="0" presId="urn:microsoft.com/office/officeart/2005/8/layout/hierarchy3"/>
    <dgm:cxn modelId="{B4EC63AD-BF37-4CC6-8FFC-9C7CC9610DE5}" type="presParOf" srcId="{16B666B0-E050-4B39-AA5C-B198DB03725A}" destId="{F143DFF1-7715-4377-91F2-601AB7112F73}" srcOrd="0" destOrd="0" presId="urn:microsoft.com/office/officeart/2005/8/layout/hierarchy3"/>
    <dgm:cxn modelId="{FAB63ABD-1952-41E2-850A-97875ABA0DAC}" type="presParOf" srcId="{16B666B0-E050-4B39-AA5C-B198DB03725A}" destId="{4A3D4DFC-DC44-427F-920D-15C5601227B7}" srcOrd="1" destOrd="0" presId="urn:microsoft.com/office/officeart/2005/8/layout/hierarchy3"/>
    <dgm:cxn modelId="{49744228-A35F-440F-A610-A88B217865E1}" type="presParOf" srcId="{16B666B0-E050-4B39-AA5C-B198DB03725A}" destId="{FD02CA90-F4F5-4746-BA3C-A8489BDFAD8B}" srcOrd="2" destOrd="0" presId="urn:microsoft.com/office/officeart/2005/8/layout/hierarchy3"/>
    <dgm:cxn modelId="{2E347406-B3A3-4184-ABF7-43DC5D8B3802}" type="presParOf" srcId="{16B666B0-E050-4B39-AA5C-B198DB03725A}" destId="{D9EB7843-7242-4DD0-9D7F-B90AB4706EC7}" srcOrd="3" destOrd="0" presId="urn:microsoft.com/office/officeart/2005/8/layout/hierarchy3"/>
    <dgm:cxn modelId="{A88081E1-13BF-47AD-9F4B-8065B763CEE9}" type="presParOf" srcId="{16B666B0-E050-4B39-AA5C-B198DB03725A}" destId="{F587A6F5-3A5E-4139-9FAD-B34E4C559A14}" srcOrd="4" destOrd="0" presId="urn:microsoft.com/office/officeart/2005/8/layout/hierarchy3"/>
    <dgm:cxn modelId="{2F2BF985-458E-42C4-A66B-3B9E124DC954}" type="presParOf" srcId="{16B666B0-E050-4B39-AA5C-B198DB03725A}" destId="{8C9E2359-84D2-4A69-A46E-808C3DA9FDE3}" srcOrd="5" destOrd="0" presId="urn:microsoft.com/office/officeart/2005/8/layout/hierarchy3"/>
    <dgm:cxn modelId="{59008150-0DFE-4733-A707-ED258E6CAD8D}" type="presParOf" srcId="{16B666B0-E050-4B39-AA5C-B198DB03725A}" destId="{A30BC131-C56D-4068-AC05-F04189887301}" srcOrd="6" destOrd="0" presId="urn:microsoft.com/office/officeart/2005/8/layout/hierarchy3"/>
    <dgm:cxn modelId="{C41762C9-EFA1-443F-909E-DBDA8F3DB0E5}" type="presParOf" srcId="{16B666B0-E050-4B39-AA5C-B198DB03725A}" destId="{11045F36-44AC-4FFC-8249-1EC1FD03CD76}" srcOrd="7" destOrd="0" presId="urn:microsoft.com/office/officeart/2005/8/layout/hierarchy3"/>
    <dgm:cxn modelId="{B698FD2F-AEF6-477A-82E4-60D130F9D235}" type="presParOf" srcId="{1B9515D2-DD60-4CA8-910F-33EBB175261F}" destId="{DC010882-A20F-47C8-BE59-20A0B57A9B29}" srcOrd="3" destOrd="0" presId="urn:microsoft.com/office/officeart/2005/8/layout/hierarchy3"/>
    <dgm:cxn modelId="{D0F40A5E-B091-4444-AE18-BB574CC9E9B8}" type="presParOf" srcId="{DC010882-A20F-47C8-BE59-20A0B57A9B29}" destId="{D3638DBD-1245-4530-ACF5-06ED7636A4A4}" srcOrd="0" destOrd="0" presId="urn:microsoft.com/office/officeart/2005/8/layout/hierarchy3"/>
    <dgm:cxn modelId="{D2E49265-37F8-4250-8F3B-BB24A86216EF}" type="presParOf" srcId="{D3638DBD-1245-4530-ACF5-06ED7636A4A4}" destId="{BC85CDA3-4E2C-44C4-BC31-C9EAF4FF85DB}" srcOrd="0" destOrd="0" presId="urn:microsoft.com/office/officeart/2005/8/layout/hierarchy3"/>
    <dgm:cxn modelId="{5527AE13-3BBD-4C98-8923-E039F2B57A1C}" type="presParOf" srcId="{D3638DBD-1245-4530-ACF5-06ED7636A4A4}" destId="{79DBB4F5-EE69-4180-9304-5A5EC0265DD2}" srcOrd="1" destOrd="0" presId="urn:microsoft.com/office/officeart/2005/8/layout/hierarchy3"/>
    <dgm:cxn modelId="{D7F7C4B9-40A7-4F54-8D0D-5B5B7FD38A67}" type="presParOf" srcId="{DC010882-A20F-47C8-BE59-20A0B57A9B29}" destId="{7A263B99-DFD5-42A2-ADEE-0DE731D64057}" srcOrd="1" destOrd="0" presId="urn:microsoft.com/office/officeart/2005/8/layout/hierarchy3"/>
    <dgm:cxn modelId="{F7E2ED1E-CC51-42DA-802B-5D13C57E6040}" type="presParOf" srcId="{7A263B99-DFD5-42A2-ADEE-0DE731D64057}" destId="{34EEA72E-C4AD-48E1-A89F-5EDB58AA549A}" srcOrd="0" destOrd="0" presId="urn:microsoft.com/office/officeart/2005/8/layout/hierarchy3"/>
    <dgm:cxn modelId="{C595A9F9-6271-4824-8313-984EFEB6F731}" type="presParOf" srcId="{7A263B99-DFD5-42A2-ADEE-0DE731D64057}" destId="{B9F1B6D0-3A91-4DD5-8004-4FCDFC07C4EF}" srcOrd="1" destOrd="0" presId="urn:microsoft.com/office/officeart/2005/8/layout/hierarchy3"/>
    <dgm:cxn modelId="{74A4F098-F904-4A8D-9735-0C86E06CA000}" type="presParOf" srcId="{7A263B99-DFD5-42A2-ADEE-0DE731D64057}" destId="{2904707A-8EC7-4C72-BD5F-3CBD133E3303}" srcOrd="2" destOrd="0" presId="urn:microsoft.com/office/officeart/2005/8/layout/hierarchy3"/>
    <dgm:cxn modelId="{E4B359DE-6284-4A9A-97C2-D76927B45F19}" type="presParOf" srcId="{7A263B99-DFD5-42A2-ADEE-0DE731D64057}" destId="{E36CEED2-35AF-4DC9-AE9D-9519732A2F34}" srcOrd="3" destOrd="0" presId="urn:microsoft.com/office/officeart/2005/8/layout/hierarchy3"/>
    <dgm:cxn modelId="{C3107B6E-C7B6-4BE1-96B3-0D5A8B4A22CD}" type="presParOf" srcId="{7A263B99-DFD5-42A2-ADEE-0DE731D64057}" destId="{19CB48DC-F7F8-41C1-9F91-52D61490A6BD}" srcOrd="4" destOrd="0" presId="urn:microsoft.com/office/officeart/2005/8/layout/hierarchy3"/>
    <dgm:cxn modelId="{F3521310-4277-4DCA-9C23-45105FA8B9ED}" type="presParOf" srcId="{7A263B99-DFD5-42A2-ADEE-0DE731D64057}" destId="{833B1170-4FE7-4712-8A4B-82C46DC0079E}" srcOrd="5" destOrd="0" presId="urn:microsoft.com/office/officeart/2005/8/layout/hierarchy3"/>
    <dgm:cxn modelId="{06DD7DED-F389-4FB1-A475-B258B8C3E609}" type="presParOf" srcId="{7A263B99-DFD5-42A2-ADEE-0DE731D64057}" destId="{4441385F-3D76-4001-871C-7A69BE912D05}" srcOrd="6" destOrd="0" presId="urn:microsoft.com/office/officeart/2005/8/layout/hierarchy3"/>
    <dgm:cxn modelId="{87AE0495-1DA0-45AE-BF9E-C10898605CB6}" type="presParOf" srcId="{7A263B99-DFD5-42A2-ADEE-0DE731D64057}" destId="{096AD512-1DBB-4BB2-AD6A-EF0ADC47C61E}" srcOrd="7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F4915-F498-4720-BEB2-F911C29BB9E3}">
      <dsp:nvSpPr>
        <dsp:cNvPr id="0" name=""/>
        <dsp:cNvSpPr/>
      </dsp:nvSpPr>
      <dsp:spPr>
        <a:xfrm>
          <a:off x="326987" y="4042"/>
          <a:ext cx="1533837" cy="665053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/>
            <a:t>УРОВНИ</a:t>
          </a:r>
          <a:endParaRPr lang="ru-RU" sz="2800" b="1" kern="1200" dirty="0"/>
        </a:p>
      </dsp:txBody>
      <dsp:txXfrm>
        <a:off x="346466" y="23521"/>
        <a:ext cx="1494879" cy="626095"/>
      </dsp:txXfrm>
    </dsp:sp>
    <dsp:sp modelId="{1A1F78C0-68BC-41B0-8BCA-51760FFC57B4}">
      <dsp:nvSpPr>
        <dsp:cNvPr id="0" name=""/>
        <dsp:cNvSpPr/>
      </dsp:nvSpPr>
      <dsp:spPr>
        <a:xfrm>
          <a:off x="480371" y="669095"/>
          <a:ext cx="153383" cy="695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633"/>
              </a:lnTo>
              <a:lnTo>
                <a:pt x="153383" y="695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AE011-0565-4876-9CFA-484679CF7C86}">
      <dsp:nvSpPr>
        <dsp:cNvPr id="0" name=""/>
        <dsp:cNvSpPr/>
      </dsp:nvSpPr>
      <dsp:spPr>
        <a:xfrm>
          <a:off x="633755" y="895282"/>
          <a:ext cx="1810842" cy="938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accent3"/>
              </a:solidFill>
            </a:rPr>
            <a:t>Республиканский</a:t>
          </a:r>
          <a:endParaRPr lang="ru-RU" sz="1600" b="1" kern="1200" dirty="0">
            <a:solidFill>
              <a:schemeClr val="accent3"/>
            </a:solidFill>
          </a:endParaRPr>
        </a:p>
      </dsp:txBody>
      <dsp:txXfrm>
        <a:off x="661254" y="922781"/>
        <a:ext cx="1755844" cy="883895"/>
      </dsp:txXfrm>
    </dsp:sp>
    <dsp:sp modelId="{E86476C4-5EB6-4155-9797-9720936BD144}">
      <dsp:nvSpPr>
        <dsp:cNvPr id="0" name=""/>
        <dsp:cNvSpPr/>
      </dsp:nvSpPr>
      <dsp:spPr>
        <a:xfrm>
          <a:off x="480371" y="669095"/>
          <a:ext cx="153383" cy="1843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641"/>
              </a:lnTo>
              <a:lnTo>
                <a:pt x="153383" y="184364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C89A3-C5D1-448E-B9A2-34230706C80B}">
      <dsp:nvSpPr>
        <dsp:cNvPr id="0" name=""/>
        <dsp:cNvSpPr/>
      </dsp:nvSpPr>
      <dsp:spPr>
        <a:xfrm>
          <a:off x="633755" y="2060362"/>
          <a:ext cx="1764012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chemeClr val="accent3"/>
              </a:solidFill>
            </a:rPr>
            <a:t>Отраслевой</a:t>
          </a:r>
          <a:endParaRPr lang="ru-RU" sz="1600" b="1" kern="1200" dirty="0">
            <a:solidFill>
              <a:schemeClr val="accent3"/>
            </a:solidFill>
          </a:endParaRPr>
        </a:p>
      </dsp:txBody>
      <dsp:txXfrm>
        <a:off x="660254" y="2086861"/>
        <a:ext cx="1711014" cy="851750"/>
      </dsp:txXfrm>
    </dsp:sp>
    <dsp:sp modelId="{918DD08F-7996-4E67-89DD-9945863904AA}">
      <dsp:nvSpPr>
        <dsp:cNvPr id="0" name=""/>
        <dsp:cNvSpPr/>
      </dsp:nvSpPr>
      <dsp:spPr>
        <a:xfrm>
          <a:off x="480371" y="669095"/>
          <a:ext cx="153383" cy="2950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130"/>
              </a:lnTo>
              <a:lnTo>
                <a:pt x="153383" y="29501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E795E-57E1-490C-9145-C158488BF365}">
      <dsp:nvSpPr>
        <dsp:cNvPr id="0" name=""/>
        <dsp:cNvSpPr/>
      </dsp:nvSpPr>
      <dsp:spPr>
        <a:xfrm>
          <a:off x="633755" y="3191298"/>
          <a:ext cx="1810104" cy="855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solidFill>
                <a:schemeClr val="accent3"/>
              </a:solidFill>
            </a:rPr>
            <a:t>Региональный</a:t>
          </a:r>
          <a:endParaRPr lang="ru-RU" sz="1600" b="1" kern="1200" dirty="0">
            <a:solidFill>
              <a:schemeClr val="accent3"/>
            </a:solidFill>
          </a:endParaRPr>
        </a:p>
      </dsp:txBody>
      <dsp:txXfrm>
        <a:off x="658822" y="3216365"/>
        <a:ext cx="1759970" cy="805721"/>
      </dsp:txXfrm>
    </dsp:sp>
    <dsp:sp modelId="{EEAD62BE-14EC-4738-A8A4-04F49A170A9F}">
      <dsp:nvSpPr>
        <dsp:cNvPr id="0" name=""/>
        <dsp:cNvSpPr/>
      </dsp:nvSpPr>
      <dsp:spPr>
        <a:xfrm>
          <a:off x="480371" y="669095"/>
          <a:ext cx="153383" cy="405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619"/>
              </a:lnTo>
              <a:lnTo>
                <a:pt x="153383" y="40566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C7934-8A36-4A8D-AC8F-3854A915AB5C}">
      <dsp:nvSpPr>
        <dsp:cNvPr id="0" name=""/>
        <dsp:cNvSpPr/>
      </dsp:nvSpPr>
      <dsp:spPr>
        <a:xfrm>
          <a:off x="633755" y="4273340"/>
          <a:ext cx="1789722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solidFill>
                <a:schemeClr val="accent3"/>
              </a:solidFill>
            </a:rPr>
            <a:t>Предприятия (организация) </a:t>
          </a:r>
          <a:endParaRPr lang="ru-RU" sz="1600" b="1" kern="1200" dirty="0">
            <a:solidFill>
              <a:schemeClr val="accent3"/>
            </a:solidFill>
          </a:endParaRPr>
        </a:p>
      </dsp:txBody>
      <dsp:txXfrm>
        <a:off x="660254" y="4299839"/>
        <a:ext cx="1736724" cy="851750"/>
      </dsp:txXfrm>
    </dsp:sp>
    <dsp:sp modelId="{D6B94648-3EFB-43CD-B3E3-D748F4340626}">
      <dsp:nvSpPr>
        <dsp:cNvPr id="0" name=""/>
        <dsp:cNvSpPr/>
      </dsp:nvSpPr>
      <dsp:spPr>
        <a:xfrm>
          <a:off x="2896971" y="4042"/>
          <a:ext cx="2104390" cy="90474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smtClean="0"/>
            <a:t>СТОРОНЫ</a:t>
          </a:r>
          <a:endParaRPr lang="ru-RU" sz="1400" b="1" kern="1200" dirty="0"/>
        </a:p>
      </dsp:txBody>
      <dsp:txXfrm>
        <a:off x="2923470" y="30541"/>
        <a:ext cx="2051392" cy="851750"/>
      </dsp:txXfrm>
    </dsp:sp>
    <dsp:sp modelId="{AD169FE5-3755-40A6-91F9-1942FFDE67DF}">
      <dsp:nvSpPr>
        <dsp:cNvPr id="0" name=""/>
        <dsp:cNvSpPr/>
      </dsp:nvSpPr>
      <dsp:spPr>
        <a:xfrm>
          <a:off x="3107410" y="908790"/>
          <a:ext cx="210439" cy="678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561"/>
              </a:lnTo>
              <a:lnTo>
                <a:pt x="210439" y="6785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9F3BB-CA93-40CD-AF30-551DEE258DC2}">
      <dsp:nvSpPr>
        <dsp:cNvPr id="0" name=""/>
        <dsp:cNvSpPr/>
      </dsp:nvSpPr>
      <dsp:spPr>
        <a:xfrm>
          <a:off x="3317849" y="1134977"/>
          <a:ext cx="2550101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Правительства РК;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РОП; РОР.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344348" y="1161476"/>
        <a:ext cx="2497103" cy="851750"/>
      </dsp:txXfrm>
    </dsp:sp>
    <dsp:sp modelId="{CB689437-B170-4D0C-B3D9-7A444BFEE9ED}">
      <dsp:nvSpPr>
        <dsp:cNvPr id="0" name=""/>
        <dsp:cNvSpPr/>
      </dsp:nvSpPr>
      <dsp:spPr>
        <a:xfrm>
          <a:off x="3107410" y="908790"/>
          <a:ext cx="210439" cy="1924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897"/>
              </a:lnTo>
              <a:lnTo>
                <a:pt x="210439" y="19248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1C7A0-61CC-4521-9DEA-EA6F8D3FA504}">
      <dsp:nvSpPr>
        <dsp:cNvPr id="0" name=""/>
        <dsp:cNvSpPr/>
      </dsp:nvSpPr>
      <dsp:spPr>
        <a:xfrm>
          <a:off x="3317849" y="2265912"/>
          <a:ext cx="2511248" cy="1135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Министерство;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Отраслевой профсоюз; Отраслевые объединения работодателей.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351108" y="2299171"/>
        <a:ext cx="2444730" cy="1069031"/>
      </dsp:txXfrm>
    </dsp:sp>
    <dsp:sp modelId="{C4224EF9-4456-4AEE-87AC-8C6248560F30}">
      <dsp:nvSpPr>
        <dsp:cNvPr id="0" name=""/>
        <dsp:cNvSpPr/>
      </dsp:nvSpPr>
      <dsp:spPr>
        <a:xfrm>
          <a:off x="3107410" y="908790"/>
          <a:ext cx="210439" cy="317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233"/>
              </a:lnTo>
              <a:lnTo>
                <a:pt x="210439" y="31712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C2ABF-208E-4730-8F5C-B9D7117103A8}">
      <dsp:nvSpPr>
        <dsp:cNvPr id="0" name=""/>
        <dsp:cNvSpPr/>
      </dsp:nvSpPr>
      <dsp:spPr>
        <a:xfrm>
          <a:off x="3317849" y="3627649"/>
          <a:ext cx="2531717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МИО; ТОП; О</a:t>
          </a:r>
          <a:r>
            <a:rPr lang="ru-RU" sz="1600" b="1" i="0" kern="1200" dirty="0" smtClean="0">
              <a:solidFill>
                <a:srgbClr val="002060"/>
              </a:solidFill>
            </a:rPr>
            <a:t>бъединения (ассоциации, союза) работодателей.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344348" y="3654148"/>
        <a:ext cx="2478719" cy="851750"/>
      </dsp:txXfrm>
    </dsp:sp>
    <dsp:sp modelId="{CD958997-73FA-467D-AF9A-4C43AE4A038D}">
      <dsp:nvSpPr>
        <dsp:cNvPr id="0" name=""/>
        <dsp:cNvSpPr/>
      </dsp:nvSpPr>
      <dsp:spPr>
        <a:xfrm>
          <a:off x="3107410" y="908790"/>
          <a:ext cx="210439" cy="4302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2168"/>
              </a:lnTo>
              <a:lnTo>
                <a:pt x="210439" y="43021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5AAE2-93C3-45DC-A3E5-641AAC6A74CD}">
      <dsp:nvSpPr>
        <dsp:cNvPr id="0" name=""/>
        <dsp:cNvSpPr/>
      </dsp:nvSpPr>
      <dsp:spPr>
        <a:xfrm>
          <a:off x="3317849" y="4758584"/>
          <a:ext cx="2477605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Профсоюз; Работодатель.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344348" y="4785083"/>
        <a:ext cx="2424607" cy="851750"/>
      </dsp:txXfrm>
    </dsp:sp>
    <dsp:sp modelId="{F3D75CF3-9C9D-4DF5-8A93-19C4590BF4C1}">
      <dsp:nvSpPr>
        <dsp:cNvPr id="0" name=""/>
        <dsp:cNvSpPr/>
      </dsp:nvSpPr>
      <dsp:spPr>
        <a:xfrm>
          <a:off x="5916967" y="4042"/>
          <a:ext cx="2016792" cy="904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/>
            <a:t>ОРГАНЫ</a:t>
          </a:r>
          <a:endParaRPr lang="ru-RU" sz="2800" b="1" kern="1200" dirty="0"/>
        </a:p>
      </dsp:txBody>
      <dsp:txXfrm>
        <a:off x="5943466" y="30541"/>
        <a:ext cx="1963794" cy="851750"/>
      </dsp:txXfrm>
    </dsp:sp>
    <dsp:sp modelId="{F143DFF1-7715-4377-91F2-601AB7112F73}">
      <dsp:nvSpPr>
        <dsp:cNvPr id="0" name=""/>
        <dsp:cNvSpPr/>
      </dsp:nvSpPr>
      <dsp:spPr>
        <a:xfrm>
          <a:off x="6118646" y="908790"/>
          <a:ext cx="201679" cy="678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561"/>
              </a:lnTo>
              <a:lnTo>
                <a:pt x="201679" y="6785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D4DFC-DC44-427F-920D-15C5601227B7}">
      <dsp:nvSpPr>
        <dsp:cNvPr id="0" name=""/>
        <dsp:cNvSpPr/>
      </dsp:nvSpPr>
      <dsp:spPr>
        <a:xfrm>
          <a:off x="6320325" y="1134977"/>
          <a:ext cx="1875101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4"/>
              </a:solidFill>
            </a:rPr>
            <a:t>Республиканская трехсторонняя комиссия </a:t>
          </a:r>
          <a:endParaRPr lang="ru-RU" sz="1600" b="1" kern="1200" dirty="0">
            <a:solidFill>
              <a:schemeClr val="accent4"/>
            </a:solidFill>
          </a:endParaRPr>
        </a:p>
      </dsp:txBody>
      <dsp:txXfrm>
        <a:off x="6346824" y="1161476"/>
        <a:ext cx="1822103" cy="851750"/>
      </dsp:txXfrm>
    </dsp:sp>
    <dsp:sp modelId="{FD02CA90-F4F5-4746-BA3C-A8489BDFAD8B}">
      <dsp:nvSpPr>
        <dsp:cNvPr id="0" name=""/>
        <dsp:cNvSpPr/>
      </dsp:nvSpPr>
      <dsp:spPr>
        <a:xfrm>
          <a:off x="6118646" y="908790"/>
          <a:ext cx="201679" cy="1809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9496"/>
              </a:lnTo>
              <a:lnTo>
                <a:pt x="201679" y="180949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B7843-7242-4DD0-9D7F-B90AB4706EC7}">
      <dsp:nvSpPr>
        <dsp:cNvPr id="0" name=""/>
        <dsp:cNvSpPr/>
      </dsp:nvSpPr>
      <dsp:spPr>
        <a:xfrm>
          <a:off x="6320325" y="2265912"/>
          <a:ext cx="1896424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4"/>
              </a:solidFill>
            </a:rPr>
            <a:t>Отраслевая трехсторонняя комиссия </a:t>
          </a:r>
          <a:endParaRPr lang="ru-RU" sz="1600" b="1" kern="1200" dirty="0">
            <a:solidFill>
              <a:schemeClr val="accent4"/>
            </a:solidFill>
          </a:endParaRPr>
        </a:p>
      </dsp:txBody>
      <dsp:txXfrm>
        <a:off x="6346824" y="2292411"/>
        <a:ext cx="1843426" cy="851750"/>
      </dsp:txXfrm>
    </dsp:sp>
    <dsp:sp modelId="{F587A6F5-3A5E-4139-9FAD-B34E4C559A14}">
      <dsp:nvSpPr>
        <dsp:cNvPr id="0" name=""/>
        <dsp:cNvSpPr/>
      </dsp:nvSpPr>
      <dsp:spPr>
        <a:xfrm>
          <a:off x="6118646" y="908790"/>
          <a:ext cx="201679" cy="2940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431"/>
              </a:lnTo>
              <a:lnTo>
                <a:pt x="201679" y="294043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E2359-84D2-4A69-A46E-808C3DA9FDE3}">
      <dsp:nvSpPr>
        <dsp:cNvPr id="0" name=""/>
        <dsp:cNvSpPr/>
      </dsp:nvSpPr>
      <dsp:spPr>
        <a:xfrm>
          <a:off x="6320325" y="3396848"/>
          <a:ext cx="1878778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4"/>
              </a:solidFill>
            </a:rPr>
            <a:t>Региональная  трехсторонняя комиссия </a:t>
          </a:r>
          <a:endParaRPr lang="ru-RU" sz="1600" b="1" kern="1200" dirty="0">
            <a:solidFill>
              <a:schemeClr val="accent4"/>
            </a:solidFill>
          </a:endParaRPr>
        </a:p>
      </dsp:txBody>
      <dsp:txXfrm>
        <a:off x="6346824" y="3423347"/>
        <a:ext cx="1825780" cy="851750"/>
      </dsp:txXfrm>
    </dsp:sp>
    <dsp:sp modelId="{A30BC131-C56D-4068-AC05-F04189887301}">
      <dsp:nvSpPr>
        <dsp:cNvPr id="0" name=""/>
        <dsp:cNvSpPr/>
      </dsp:nvSpPr>
      <dsp:spPr>
        <a:xfrm>
          <a:off x="6118646" y="908790"/>
          <a:ext cx="201679" cy="407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1367"/>
              </a:lnTo>
              <a:lnTo>
                <a:pt x="201679" y="40713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45F36-44AC-4FFC-8249-1EC1FD03CD76}">
      <dsp:nvSpPr>
        <dsp:cNvPr id="0" name=""/>
        <dsp:cNvSpPr/>
      </dsp:nvSpPr>
      <dsp:spPr>
        <a:xfrm>
          <a:off x="6320325" y="4527783"/>
          <a:ext cx="1841589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solidFill>
                <a:schemeClr val="accent4"/>
              </a:solidFill>
            </a:rPr>
            <a:t>  Двусторонняя </a:t>
          </a:r>
          <a:r>
            <a:rPr lang="ru-RU" sz="1600" b="1" kern="1200" smtClean="0">
              <a:solidFill>
                <a:schemeClr val="accent4"/>
              </a:solidFill>
            </a:rPr>
            <a:t>комиссия </a:t>
          </a:r>
          <a:endParaRPr lang="ru-RU" sz="1600" b="1" kern="1200" dirty="0">
            <a:solidFill>
              <a:schemeClr val="accent4"/>
            </a:solidFill>
          </a:endParaRPr>
        </a:p>
      </dsp:txBody>
      <dsp:txXfrm>
        <a:off x="6346824" y="4554282"/>
        <a:ext cx="1788591" cy="851750"/>
      </dsp:txXfrm>
    </dsp:sp>
    <dsp:sp modelId="{BC85CDA3-4E2C-44C4-BC31-C9EAF4FF85DB}">
      <dsp:nvSpPr>
        <dsp:cNvPr id="0" name=""/>
        <dsp:cNvSpPr/>
      </dsp:nvSpPr>
      <dsp:spPr>
        <a:xfrm>
          <a:off x="8386133" y="4042"/>
          <a:ext cx="2671974" cy="904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/>
            <a:t>ИНСТРУМЕНТЫ</a:t>
          </a:r>
          <a:endParaRPr lang="ru-RU" sz="2800" b="1" kern="1200" dirty="0"/>
        </a:p>
      </dsp:txBody>
      <dsp:txXfrm>
        <a:off x="8412632" y="30541"/>
        <a:ext cx="2618976" cy="851750"/>
      </dsp:txXfrm>
    </dsp:sp>
    <dsp:sp modelId="{34EEA72E-C4AD-48E1-A89F-5EDB58AA549A}">
      <dsp:nvSpPr>
        <dsp:cNvPr id="0" name=""/>
        <dsp:cNvSpPr/>
      </dsp:nvSpPr>
      <dsp:spPr>
        <a:xfrm>
          <a:off x="8653331" y="908790"/>
          <a:ext cx="236508" cy="647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872"/>
              </a:lnTo>
              <a:lnTo>
                <a:pt x="236508" y="6478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1B6D0-3A91-4DD5-8004-4FCDFC07C4EF}">
      <dsp:nvSpPr>
        <dsp:cNvPr id="0" name=""/>
        <dsp:cNvSpPr/>
      </dsp:nvSpPr>
      <dsp:spPr>
        <a:xfrm>
          <a:off x="8889839" y="1104288"/>
          <a:ext cx="1864534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5"/>
              </a:solidFill>
            </a:rPr>
            <a:t>Генеральное соглашение</a:t>
          </a:r>
          <a:endParaRPr lang="ru-RU" sz="1600" b="1" kern="1200" dirty="0">
            <a:solidFill>
              <a:schemeClr val="accent5"/>
            </a:solidFill>
          </a:endParaRPr>
        </a:p>
      </dsp:txBody>
      <dsp:txXfrm>
        <a:off x="8916338" y="1130787"/>
        <a:ext cx="1811536" cy="851750"/>
      </dsp:txXfrm>
    </dsp:sp>
    <dsp:sp modelId="{2904707A-8EC7-4C72-BD5F-3CBD133E3303}">
      <dsp:nvSpPr>
        <dsp:cNvPr id="0" name=""/>
        <dsp:cNvSpPr/>
      </dsp:nvSpPr>
      <dsp:spPr>
        <a:xfrm>
          <a:off x="8653331" y="908790"/>
          <a:ext cx="267197" cy="1809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9496"/>
              </a:lnTo>
              <a:lnTo>
                <a:pt x="267197" y="180949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CEED2-35AF-4DC9-AE9D-9519732A2F34}">
      <dsp:nvSpPr>
        <dsp:cNvPr id="0" name=""/>
        <dsp:cNvSpPr/>
      </dsp:nvSpPr>
      <dsp:spPr>
        <a:xfrm>
          <a:off x="8920528" y="2265912"/>
          <a:ext cx="1836219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5"/>
              </a:solidFill>
            </a:rPr>
            <a:t>Отраслевое соглашение </a:t>
          </a:r>
          <a:endParaRPr lang="ru-RU" sz="1600" b="1" kern="1200" dirty="0">
            <a:solidFill>
              <a:schemeClr val="accent5"/>
            </a:solidFill>
          </a:endParaRPr>
        </a:p>
      </dsp:txBody>
      <dsp:txXfrm>
        <a:off x="8947027" y="2292411"/>
        <a:ext cx="1783221" cy="851750"/>
      </dsp:txXfrm>
    </dsp:sp>
    <dsp:sp modelId="{19CB48DC-F7F8-41C1-9F91-52D61490A6BD}">
      <dsp:nvSpPr>
        <dsp:cNvPr id="0" name=""/>
        <dsp:cNvSpPr/>
      </dsp:nvSpPr>
      <dsp:spPr>
        <a:xfrm>
          <a:off x="8653331" y="908790"/>
          <a:ext cx="267197" cy="2940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431"/>
              </a:lnTo>
              <a:lnTo>
                <a:pt x="267197" y="294043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B1170-4FE7-4712-8A4B-82C46DC0079E}">
      <dsp:nvSpPr>
        <dsp:cNvPr id="0" name=""/>
        <dsp:cNvSpPr/>
      </dsp:nvSpPr>
      <dsp:spPr>
        <a:xfrm>
          <a:off x="8920528" y="3396848"/>
          <a:ext cx="1847553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5"/>
              </a:solidFill>
            </a:rPr>
            <a:t>Региональное соглашение</a:t>
          </a:r>
          <a:endParaRPr lang="ru-RU" sz="1600" b="1" kern="1200" dirty="0">
            <a:solidFill>
              <a:schemeClr val="accent5"/>
            </a:solidFill>
          </a:endParaRPr>
        </a:p>
      </dsp:txBody>
      <dsp:txXfrm>
        <a:off x="8947027" y="3423347"/>
        <a:ext cx="1794555" cy="851750"/>
      </dsp:txXfrm>
    </dsp:sp>
    <dsp:sp modelId="{4441385F-3D76-4001-871C-7A69BE912D05}">
      <dsp:nvSpPr>
        <dsp:cNvPr id="0" name=""/>
        <dsp:cNvSpPr/>
      </dsp:nvSpPr>
      <dsp:spPr>
        <a:xfrm>
          <a:off x="8653331" y="908790"/>
          <a:ext cx="267197" cy="407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1367"/>
              </a:lnTo>
              <a:lnTo>
                <a:pt x="267197" y="40713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AD512-1DBB-4BB2-AD6A-EF0ADC47C61E}">
      <dsp:nvSpPr>
        <dsp:cNvPr id="0" name=""/>
        <dsp:cNvSpPr/>
      </dsp:nvSpPr>
      <dsp:spPr>
        <a:xfrm>
          <a:off x="8920528" y="4527783"/>
          <a:ext cx="1852055" cy="904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5"/>
              </a:solidFill>
            </a:rPr>
            <a:t>Коллективный договор</a:t>
          </a:r>
          <a:endParaRPr lang="ru-RU" sz="1600" b="1" kern="1200" dirty="0">
            <a:solidFill>
              <a:schemeClr val="accent5"/>
            </a:solidFill>
          </a:endParaRPr>
        </a:p>
      </dsp:txBody>
      <dsp:txXfrm>
        <a:off x="8947027" y="4554282"/>
        <a:ext cx="1799057" cy="85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C3E07F52-8019-43F2-A40B-9163B7F8481B}" type="datetime1">
              <a:rPr lang="ru-RU" smtClean="0"/>
              <a:t>31.10.2023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BEB6193-5AA7-489B-8575-00593FC261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9763871E-94FA-4C4B-9345-DC1CED230E63}" type="datetime1">
              <a:rPr lang="ru-RU" smtClean="0"/>
              <a:t>31.10.2023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10895658-EA1F-4910-80AB-4DA76E1674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187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55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971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336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81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583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868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541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49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499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34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490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851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015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853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9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02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80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96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87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91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48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57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05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6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11.svg"/><Relationship Id="rId5" Type="http://schemas.openxmlformats.org/officeDocument/2006/relationships/image" Target="../media/image13.png"/><Relationship Id="rId4" Type="http://schemas.openxmlformats.org/officeDocument/2006/relationships/image" Target="../media/image221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7" Type="http://schemas.openxmlformats.org/officeDocument/2006/relationships/image" Target="../media/image13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54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11.svg"/><Relationship Id="rId5" Type="http://schemas.openxmlformats.org/officeDocument/2006/relationships/image" Target="../media/image13.png"/><Relationship Id="rId4" Type="http://schemas.openxmlformats.org/officeDocument/2006/relationships/image" Target="../media/image221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3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9.svg"/><Relationship Id="rId5" Type="http://schemas.openxmlformats.org/officeDocument/2006/relationships/image" Target="../media/image5.png"/><Relationship Id="rId4" Type="http://schemas.openxmlformats.org/officeDocument/2006/relationships/image" Target="../media/image710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7" Type="http://schemas.openxmlformats.org/officeDocument/2006/relationships/image" Target="../media/image15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33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6.sv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11.svg"/><Relationship Id="rId5" Type="http://schemas.openxmlformats.org/officeDocument/2006/relationships/image" Target="../media/image13.png"/><Relationship Id="rId4" Type="http://schemas.openxmlformats.org/officeDocument/2006/relationships/image" Target="../media/image2212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7" Type="http://schemas.openxmlformats.org/officeDocument/2006/relationships/image" Target="../media/image15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33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6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11.svg"/><Relationship Id="rId5" Type="http://schemas.openxmlformats.org/officeDocument/2006/relationships/image" Target="../media/image13.png"/><Relationship Id="rId4" Type="http://schemas.openxmlformats.org/officeDocument/2006/relationships/image" Target="../media/image2212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9.svg"/><Relationship Id="rId5" Type="http://schemas.openxmlformats.org/officeDocument/2006/relationships/image" Target="../media/image5.png"/><Relationship Id="rId4" Type="http://schemas.openxmlformats.org/officeDocument/2006/relationships/image" Target="../media/image133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3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9.svg"/><Relationship Id="rId5" Type="http://schemas.openxmlformats.org/officeDocument/2006/relationships/image" Target="../media/image5.png"/><Relationship Id="rId4" Type="http://schemas.openxmlformats.org/officeDocument/2006/relationships/image" Target="../media/image710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7" Type="http://schemas.openxmlformats.org/officeDocument/2006/relationships/image" Target="../media/image15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33.sv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7" Type="http://schemas.openxmlformats.org/officeDocument/2006/relationships/image" Target="../media/image15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33.sv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6.svg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11.svg"/><Relationship Id="rId5" Type="http://schemas.openxmlformats.org/officeDocument/2006/relationships/image" Target="../media/image13.png"/><Relationship Id="rId4" Type="http://schemas.openxmlformats.org/officeDocument/2006/relationships/image" Target="../media/image2212.sv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3.sv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2.svg"/><Relationship Id="rId7" Type="http://schemas.openxmlformats.org/officeDocument/2006/relationships/image" Target="../media/image46.sv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27.svg"/><Relationship Id="rId5" Type="http://schemas.openxmlformats.org/officeDocument/2006/relationships/image" Target="../media/image133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78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6.svg"/><Relationship Id="rId4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11.svg"/><Relationship Id="rId5" Type="http://schemas.openxmlformats.org/officeDocument/2006/relationships/image" Target="../media/image13.png"/><Relationship Id="rId4" Type="http://schemas.openxmlformats.org/officeDocument/2006/relationships/image" Target="../media/image2212.sv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7" Type="http://schemas.openxmlformats.org/officeDocument/2006/relationships/image" Target="../media/image15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33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9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Прямоугольник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rtlCol="0" anchor="b"/>
          <a:lstStyle>
            <a:lvl1pPr algn="l">
              <a:defRPr lang="ru-RU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 rtlCol="0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lang="ru-RU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" name="Прямоугольник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Группа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Группа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Группа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Группа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Группа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Группа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Овал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Овал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Овал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Овал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Овал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92" name="Овал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95" name="Овал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02" name="Овал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05" name="Овал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10" name="Овал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8" name="Прямоугольник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91" name="Прямоугольник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297" name="Графический объект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Графический объект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ru-RU" sz="1000"/>
            </a:lvl2pPr>
            <a:lvl3pPr>
              <a:defRPr lang="ru-RU" sz="1000"/>
            </a:lvl3pPr>
            <a:lvl4pPr>
              <a:defRPr lang="ru-RU" sz="1000"/>
            </a:lvl4pPr>
            <a:lvl5pPr>
              <a:defRPr lang="ru-RU" sz="10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ru-RU" sz="1000"/>
            </a:lvl2pPr>
            <a:lvl3pPr>
              <a:defRPr lang="ru-RU" sz="1000"/>
            </a:lvl3pPr>
            <a:lvl4pPr>
              <a:defRPr lang="ru-RU" sz="1000"/>
            </a:lvl4pPr>
            <a:lvl5pPr>
              <a:defRPr lang="ru-RU" sz="10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ru-RU" sz="1000"/>
            </a:lvl2pPr>
            <a:lvl3pPr>
              <a:defRPr lang="ru-RU" sz="1000"/>
            </a:lvl3pPr>
            <a:lvl4pPr>
              <a:defRPr lang="ru-RU" sz="1000"/>
            </a:lvl4pPr>
            <a:lvl5pPr>
              <a:defRPr lang="ru-RU" sz="10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63" name="Дата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>
                <a:solidFill>
                  <a:schemeClr val="tx2"/>
                </a:solidFill>
              </a:defRPr>
            </a:lvl1pPr>
            <a:lvl2pPr>
              <a:defRPr lang="ru-RU" sz="1600">
                <a:solidFill>
                  <a:schemeClr val="tx2"/>
                </a:solidFill>
              </a:defRPr>
            </a:lvl2pPr>
            <a:lvl3pPr>
              <a:defRPr lang="ru-RU" sz="1600">
                <a:solidFill>
                  <a:schemeClr val="tx2"/>
                </a:solidFill>
              </a:defRPr>
            </a:lvl3pPr>
            <a:lvl4pPr>
              <a:defRPr lang="ru-RU" sz="1600">
                <a:solidFill>
                  <a:schemeClr val="tx2"/>
                </a:solidFill>
              </a:defRPr>
            </a:lvl4pPr>
            <a:lvl5pPr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>
                <a:solidFill>
                  <a:schemeClr val="tx2"/>
                </a:solidFill>
              </a:defRPr>
            </a:lvl1pPr>
            <a:lvl2pPr>
              <a:defRPr lang="ru-RU" sz="1600">
                <a:solidFill>
                  <a:schemeClr val="tx2"/>
                </a:solidFill>
              </a:defRPr>
            </a:lvl2pPr>
            <a:lvl3pPr>
              <a:defRPr lang="ru-RU" sz="1600">
                <a:solidFill>
                  <a:schemeClr val="tx2"/>
                </a:solidFill>
              </a:defRPr>
            </a:lvl3pPr>
            <a:lvl4pPr>
              <a:defRPr lang="ru-RU" sz="1600">
                <a:solidFill>
                  <a:schemeClr val="tx2"/>
                </a:solidFill>
              </a:defRPr>
            </a:lvl4pPr>
            <a:lvl5pPr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8" name="Текст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>
                <a:solidFill>
                  <a:schemeClr val="tx2"/>
                </a:solidFill>
              </a:defRPr>
            </a:lvl1pPr>
            <a:lvl2pPr>
              <a:defRPr lang="ru-RU" sz="1600">
                <a:solidFill>
                  <a:schemeClr val="tx2"/>
                </a:solidFill>
              </a:defRPr>
            </a:lvl2pPr>
            <a:lvl3pPr>
              <a:defRPr lang="ru-RU" sz="1600">
                <a:solidFill>
                  <a:schemeClr val="tx2"/>
                </a:solidFill>
              </a:defRPr>
            </a:lvl3pPr>
            <a:lvl4pPr>
              <a:defRPr lang="ru-RU" sz="1600">
                <a:solidFill>
                  <a:schemeClr val="tx2"/>
                </a:solidFill>
              </a:defRPr>
            </a:lvl4pPr>
            <a:lvl5pPr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48" name="Графический объект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Графический объект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64" name="Нижний колонтитул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5" name="Номер слайда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ru-RU" sz="1600"/>
            </a:lvl1pPr>
            <a:lvl2pPr>
              <a:lnSpc>
                <a:spcPts val="2000"/>
              </a:lnSpc>
              <a:defRPr lang="ru-RU" sz="1600"/>
            </a:lvl2pPr>
            <a:lvl3pPr>
              <a:lnSpc>
                <a:spcPts val="2000"/>
              </a:lnSpc>
              <a:defRPr lang="ru-RU" sz="1600"/>
            </a:lvl3pPr>
            <a:lvl4pPr>
              <a:lnSpc>
                <a:spcPts val="2000"/>
              </a:lnSpc>
              <a:defRPr lang="ru-RU" sz="1600"/>
            </a:lvl4pPr>
            <a:lvl5pPr>
              <a:lnSpc>
                <a:spcPts val="2000"/>
              </a:lnSpc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ru-RU" sz="1600"/>
            </a:lvl1pPr>
            <a:lvl2pPr>
              <a:lnSpc>
                <a:spcPts val="2000"/>
              </a:lnSpc>
              <a:defRPr lang="ru-RU" sz="1600"/>
            </a:lvl2pPr>
            <a:lvl3pPr>
              <a:lnSpc>
                <a:spcPts val="2000"/>
              </a:lnSpc>
              <a:defRPr lang="ru-RU" sz="1600"/>
            </a:lvl3pPr>
            <a:lvl4pPr>
              <a:lnSpc>
                <a:spcPts val="2000"/>
              </a:lnSpc>
              <a:defRPr lang="ru-RU" sz="1600"/>
            </a:lvl4pPr>
            <a:lvl5pPr>
              <a:lnSpc>
                <a:spcPts val="2000"/>
              </a:lnSpc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2" name="Рисунок 11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Дата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34" name="Номер слайда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конкуренции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  <a:endParaRPr lang="ru-RU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НАЗВАНИЕ КВАДРАНТА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ата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пулярность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Прямоугольник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pic>
            <p:nvPicPr>
              <p:cNvPr id="9" name="Графический объект 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Прямоугольник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pic>
            <p:nvPicPr>
              <p:cNvPr id="12" name="Графический объект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Полилиния: Фигура 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90" name="Полилиния: Фигура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9" name="Полилиния: Фигура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8" name="Полилиния: Фигура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7" name="Полилиния: Фигура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6" name="Полилиния: Фигура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5" name="Полилиния: Фигура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4" name="Полилиния: Фигура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3" name="Полилиния: Фигура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2" name="Полилиния: фигура 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1" name="Полилиния: Фигура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0" name="Полилиния: Фигура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79" name="Полилиния: Фигура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78" name="Полилиния: Фигура 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77" name="Полилиния: Фигура 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76" name="Полилиния: Фигура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73" name="Полилиния: фигура 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</p:grpSp>
          <p:sp>
            <p:nvSpPr>
              <p:cNvPr id="101" name="Полилиния: Фигура 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33" name="Полилиния: Фигура 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55" name="Полилиния: фигура 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54" name="Полилиния: Фигура 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53" name="Полилиния: Фигура 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52" name="Полилиния: Фигура 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51" name="Полилиния: Фигура 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50" name="Полилиния: Фигура 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9" name="Полилиния: Фигура 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8" name="Полилиния: Фигура 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7" name="Полилиния: Фигура 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6" name="Полилиния: Фигура 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5" name="Полилиния: Фигура 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4" name="Полилиния: Фигура 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3" name="Полилиния: Фигура 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2" name="Полилиния: Фигура 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1" name="Полилиния: Фигура 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0" name="Полилиния: Фигура 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39" name="Полилиния: Фигура 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38" name="Полилиния: Фигура 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37" name="Полилиния: фигура 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63" name="Полилиния: Фигура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82" name="Полилиния: Фигура 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81" name="Полилиния: Фигура 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80" name="Полилиния: Фигура 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9" name="Полилиния: Фигура 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8" name="Полилиния: Фигура 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7" name="Полилиния: Фигура 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6" name="Полилиния: Фигура 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5" name="Полилиния: Фигура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4" name="Полилиния: Фигура 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3" name="Полилиния: Фигура 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2" name="Полилиния: Фигура 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1" name="Полилиния: Фигура 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0" name="Полилиния: Фигура 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69" name="Полилиния: Фигура 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68" name="Полилиния: Фигура 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67" name="Полилиния: фигура 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</p:grpSp>
      </p:grpSp>
      <p:sp>
        <p:nvSpPr>
          <p:cNvPr id="94" name="Текст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2" name="Текст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1" name="Текст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5" name="Текст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4" name="Текст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3" name="Текст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2" name="Текст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09" name="Дата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210" name="Нижний колонтитул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11" name="Номер слайда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/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endParaRPr lang="ru-RU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ru-RU" sz="1600"/>
            </a:lvl1pPr>
            <a:lvl2pPr>
              <a:lnSpc>
                <a:spcPts val="2000"/>
              </a:lnSpc>
              <a:defRPr lang="ru-RU" sz="1600"/>
            </a:lvl2pPr>
            <a:lvl3pPr>
              <a:lnSpc>
                <a:spcPts val="2000"/>
              </a:lnSpc>
              <a:defRPr lang="ru-RU" sz="1600"/>
            </a:lvl3pPr>
            <a:lvl4pPr>
              <a:lnSpc>
                <a:spcPts val="2000"/>
              </a:lnSpc>
              <a:defRPr lang="ru-RU" sz="1600"/>
            </a:lvl4pPr>
            <a:lvl5pPr>
              <a:lnSpc>
                <a:spcPts val="2000"/>
              </a:lnSpc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ru-RU" sz="1600"/>
            </a:lvl1pPr>
            <a:lvl2pPr>
              <a:lnSpc>
                <a:spcPts val="2000"/>
              </a:lnSpc>
              <a:defRPr lang="ru-RU" sz="1600"/>
            </a:lvl2pPr>
            <a:lvl3pPr>
              <a:lnSpc>
                <a:spcPts val="2000"/>
              </a:lnSpc>
              <a:defRPr lang="ru-RU" sz="1600"/>
            </a:lvl3pPr>
            <a:lvl4pPr>
              <a:lnSpc>
                <a:spcPts val="2000"/>
              </a:lnSpc>
              <a:defRPr lang="ru-RU" sz="1600"/>
            </a:lvl4pPr>
            <a:lvl5pPr>
              <a:lnSpc>
                <a:spcPts val="2000"/>
              </a:lnSpc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2" name="Рисунок 11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Дата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34" name="Номер слайда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  <a:endParaRPr lang="ru-RU" dirty="0"/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36" name="Текст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59" name="Текст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60" name="Текст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61" name="Текст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62" name="Текст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lang="ru-RU" sz="14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Год</a:t>
            </a:r>
            <a:endParaRPr lang="ru-RU" dirty="0"/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lang="ru-RU" sz="14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Год</a:t>
            </a:r>
            <a:endParaRPr lang="ru-RU" dirty="0"/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7" name="Стрелка: вправо 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Графический объект 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Текст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64" name="Текст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65" name="Текст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66" name="Текст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67" name="Текст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68" name="Текст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40" name="Дата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41" name="Нижний колонтитул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 rtlCol="0">
            <a:normAutofit/>
          </a:bodyPr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600"/>
            </a:lvl2pPr>
            <a:lvl3pPr marL="914400" indent="0">
              <a:buNone/>
              <a:defRPr lang="ru-RU" sz="1600"/>
            </a:lvl3pPr>
            <a:lvl4pPr marL="1371600" indent="0">
              <a:buNone/>
              <a:defRPr lang="ru-RU" sz="1600"/>
            </a:lvl4pPr>
            <a:lvl5pPr marL="1828800" indent="0">
              <a:buNone/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Дата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6" name="Номер слайда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34" name="Рисунок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37" name="Рисунок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43" name="Рисунок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40" name="Рисунок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pic>
        <p:nvPicPr>
          <p:cNvPr id="49" name="Графический объект 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Дата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51" name="Нижний колонтитул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2" name="Номер слайда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4" name="Рисунок 13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22" name="Графический объект 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Текст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1" name="Текст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5" name="Текст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58" name="Текст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2" name="Текст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6" name="Текст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59" name="Текст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3" name="Текст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6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7" name="Текст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0" name="Текст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4" name="Текст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8" name="Текст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(справа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ru-RU" sz="1800" baseline="0"/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20" name="Рисунок 19" descr="Узор в черно-белую полоску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Группа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Группа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Группа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Группа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Овал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Овал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Овал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Овал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Овал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52" name="Овал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50" name="Овал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4" name="Полилиния: фигура 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12" name="Дата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13" name="Нижний колонтитул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14" name="Номер слайда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ru-RU" sz="1800"/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Прямоугольник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Прямоугольник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Графический объект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Полилиния: Фигура 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2" name="Полилиния: фигура 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8" name="Полилиния: Фигура 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7" name="Полилиния: Фигура 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101" name="Полилиния: Фигура 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3" name="Полилиния: Фигура 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55" name="Полилиния: фигура 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4" name="Полилиния: фигура 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3" name="Полилиния: фигура 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2" name="Полилиния: Фигура 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1" name="Полилиния: Фигура 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0" name="Полилиния: Фигура 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9" name="Полилиния: Фигура 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8" name="Полилиния: Фигура 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7" name="Полилиния: Фигура 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6" name="Полилиния: Фигура 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5" name="Полилиния: фигура 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4" name="Полилиния: Фигура 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2" name="Полилиния: Фигура 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1" name="Полилиния: Фигура 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0" name="Полилиния: Фигура 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9" name="Полилиния: Фигура 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8" name="Полилиния: Фигура 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7" name="Полилиния: фигура 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4" name="Полилиния: фигура 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3" name="Полилиния: Фигура 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2" name="Полилиния: Фигура 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1" name="Полилиния: Фигура 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0" name="Полилиния: Фигура 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9" name="Полилиния: Фигура 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8" name="Полилиния: Фигура 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7" name="Полилиния: Фигура 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6" name="Полилиния: фигура 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5" name="Полилиния: фигура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4" name="Полилиния: Фигура 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3" name="Полилиния: Фигура 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2" name="Полилиния: Фигура 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1" name="Полилиния: Фигура 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0" name="Полилиния: Фигура 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9" name="Полилиния: Фигура 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8" name="Полилиния: Фигура 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7" name="Полилиния: фигура 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09" name="Дата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210" name="Нижний колонтитул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11" name="Номер слайда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21" name="Группа 20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3" name="Группа 22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25" name="Группа 24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27" name="Группа 26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29" name="Группа 28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31" name="Овал 30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32" name="Овал 31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0" name="Овал 29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28" name="Овал 27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26" name="Овал 25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24" name="Овал 23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33" name="Полилиния: фигура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4" name="Прямоугольник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37" name="Графический объект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38" name="Графический объект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92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599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33218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8778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4" name="Рисунок 13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6" name="Графический объект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7" name="Полилиния: фигура 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8" name="Графический объект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392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94950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415192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48154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16975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а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Прямоугольник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9" name="Графический объект 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Прямоугольник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Полилиния: Фигура 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2" name="Полилиния: фигура 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8" name="Полилиния: Фигура 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7" name="Полилиния: Фигура 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3" name="Полилиния: фигура 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</p:grpSp>
        <p:sp>
          <p:nvSpPr>
            <p:cNvPr id="101" name="Полилиния: Фигура 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33" name="Полилиния: Фигура 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55" name="Полилиния: фигура 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4" name="Полилиния: Фигура 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3" name="Полилиния: Фигура 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2" name="Полилиния: Фигура 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1" name="Полилиния: Фигура 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0" name="Полилиния: Фигура 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9" name="Полилиния: Фигура 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8" name="Полилиния: Фигура 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7" name="Полилиния: Фигура 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6" name="Полилиния: Фигура 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5" name="Полилиния: Фигура 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4" name="Полилиния: Фигура 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3" name="Полилиния: Фигура 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2" name="Полилиния: Фигура 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1" name="Полилиния: Фигура 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0" name="Полилиния: Фигура 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9" name="Полилиния: Фигура 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8" name="Полилиния: Фигура 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7" name="Полилиния: фигура 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4" name="Полилиния: фигура 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3" name="Полилиния: Фигура 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2" name="Полилиния: Фигура 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1" name="Полилиния: Фигура 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0" name="Полилиния: Фигура 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8" name="Полилиния: Фигура 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7" name="Полилиния: Фигура 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6" name="Полилиния: Фигура 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4" name="Полилиния: Фигура 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3" name="Полилиния: Фигура 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2" name="Полилиния: Фигура 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1" name="Полилиния: Фигура 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0" name="Полилиния: Фигура 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9" name="Полилиния: Фигура 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8" name="Полилиния: Фигура 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7" name="Полилиния: фигура 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96" name="Текст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5" name="Текст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8" name="Текст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7" name="Текст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0" name="Текст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9" name="Текст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3" name="Текст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02" name="Текст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5" name="Текст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04" name="Текст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09" name="Дата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210" name="Нижний колонтитул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11" name="Номер слайда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155992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89527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21" name="Группа 20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3" name="Группа 22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25" name="Группа 24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27" name="Группа 26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29" name="Группа 28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31" name="Овал 30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32" name="Овал 31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0" name="Овал 29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28" name="Овал 27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26" name="Овал 25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24" name="Овал 23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33" name="Полилиния: фигура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4" name="Прямоугольник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37" name="Графический объект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38" name="Графический объект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0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284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870697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853223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4" name="Рисунок 13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6" name="Графический объект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7" name="Полилиния: фигура 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8" name="Графический объект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3717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657013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599172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72206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33" name="Прямоугольник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35" name="Рисунок 34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Графический объект 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38" name="Графический объект 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Группа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Группа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Группа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Группа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Группа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Овал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Овал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Овал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Овал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Овал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Овал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50" name="Овал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44" name="Овал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5" name="Овал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6" name="Овал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7" name="Овал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8" name="Овал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62" name="Полилиния: фигура 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75" name="Текст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2" name="Текст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2" name="Текст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4" name="Текст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5" name="Текст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3" name="Текст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6" name="Текст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4" name="Текст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9" name="Дата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70" name="Нижний колонтитул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1" name="Номер слайда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150823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907775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961288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8657886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236573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486497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741129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603500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032828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 — 4 ввер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Дата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6" name="Номер слайда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65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продукт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33" name="Прямоугольник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pic>
            <p:nvPicPr>
              <p:cNvPr id="8" name="графический объект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pic>
            <p:nvPicPr>
              <p:cNvPr id="35" name="Рисунок 34" descr="Узор в черно-белую полоску&#10;&#10;Описание создано автоматически с низкой степенью достоверности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Графический объект 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pic>
            <p:nvPicPr>
              <p:cNvPr id="38" name="Графический объект 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Группа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Группа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Группа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Группа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Группа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Группа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Овал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>
                                <a:defPPr>
                                  <a:defRPr lang="ru-RU"/>
                                </a:defPPr>
                              </a:lstStyle>
                              <a:p>
                                <a:pPr algn="ctr" rtl="0"/>
                                <a:r>
                                  <a:rPr lang="ru-RU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Овал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>
                                <a:defPPr>
                                  <a:defRPr lang="ru-RU"/>
                                </a:defPPr>
                              </a:lstStyle>
                              <a:p>
                                <a:pPr algn="ctr" rtl="0"/>
                                <a:r>
                                  <a:rPr lang="ru-RU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Овал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Овал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Овал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Овал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Овал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44" name="Овал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  <p:sp>
                <p:nvSpPr>
                  <p:cNvPr id="45" name="Овал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  <p:sp>
                <p:nvSpPr>
                  <p:cNvPr id="46" name="Овал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  <p:sp>
                <p:nvSpPr>
                  <p:cNvPr id="47" name="Овал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  <p:sp>
                <p:nvSpPr>
                  <p:cNvPr id="48" name="Овал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42" name="Овал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62" name="Полилиния: фигура 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</p:grpSp>
      </p:grpSp>
      <p:sp>
        <p:nvSpPr>
          <p:cNvPr id="69" name="Текст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0" name="Текст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68" name="Текст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3" name="Текст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1" name="Текст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4" name="Текст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2" name="Текст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5" name="Дата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66" name="Нижний колонтитул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7" name="Номер слайда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содержимое (справа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ru-RU" sz="1800" baseline="0"/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20" name="Рисунок 19" descr="Узор в черно-белую полоску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Группа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Группа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Группа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Группа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Овал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Овал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Овал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Овал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Овал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52" name="Овал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50" name="Овал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4" name="Полилиния: фигура 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12" name="Дата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13" name="Нижний колонтитул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14" name="Номер слайда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995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облема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Прямоугольник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9" name="Графический объект 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Прямоугольник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Полилиния: Фигура 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2" name="Полилиния: фигура 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8" name="Полилиния: Фигура 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7" name="Полилиния: Фигура 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3" name="Полилиния: фигура 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</p:grpSp>
        <p:sp>
          <p:nvSpPr>
            <p:cNvPr id="101" name="Полилиния: Фигура 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33" name="Полилиния: Фигура 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55" name="Полилиния: фигура 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4" name="Полилиния: Фигура 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3" name="Полилиния: Фигура 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2" name="Полилиния: Фигура 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1" name="Полилиния: Фигура 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0" name="Полилиния: Фигура 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9" name="Полилиния: Фигура 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8" name="Полилиния: Фигура 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7" name="Полилиния: Фигура 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6" name="Полилиния: Фигура 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5" name="Полилиния: Фигура 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4" name="Полилиния: Фигура 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3" name="Полилиния: Фигура 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2" name="Полилиния: Фигура 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1" name="Полилиния: Фигура 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0" name="Полилиния: Фигура 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9" name="Полилиния: Фигура 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8" name="Полилиния: Фигура 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7" name="Полилиния: фигура 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4" name="Полилиния: фигура 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3" name="Полилиния: Фигура 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2" name="Полилиния: Фигура 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1" name="Полилиния: Фигура 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0" name="Полилиния: Фигура 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8" name="Полилиния: Фигура 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7" name="Полилиния: Фигура 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6" name="Полилиния: Фигура 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4" name="Полилиния: Фигура 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3" name="Полилиния: Фигура 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2" name="Полилиния: Фигура 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1" name="Полилиния: Фигура 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0" name="Полилиния: Фигура 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9" name="Полилиния: Фигура 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8" name="Полилиния: Фигура 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7" name="Полилиния: фигура 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96" name="Текст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5" name="Текст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8" name="Текст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7" name="Текст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0" name="Текст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9" name="Текст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3" name="Текст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02" name="Текст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5" name="Текст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04" name="Текст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09" name="Дата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210" name="Нижний колонтитул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11" name="Номер слайда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62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ение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ru-RU" sz="1800"/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Прямоугольник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Прямоугольник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Графический объект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Полилиния: Фигура 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2" name="Полилиния: фигура 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8" name="Полилиния: Фигура 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7" name="Полилиния: Фигура 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101" name="Полилиния: Фигура 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3" name="Полилиния: Фигура 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55" name="Полилиния: фигура 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4" name="Полилиния: фигура 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3" name="Полилиния: фигура 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2" name="Полилиния: Фигура 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1" name="Полилиния: Фигура 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0" name="Полилиния: Фигура 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9" name="Полилиния: Фигура 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8" name="Полилиния: Фигура 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7" name="Полилиния: Фигура 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6" name="Полилиния: Фигура 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5" name="Полилиния: фигура 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4" name="Полилиния: Фигура 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2" name="Полилиния: Фигура 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1" name="Полилиния: Фигура 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0" name="Полилиния: Фигура 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9" name="Полилиния: Фигура 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8" name="Полилиния: Фигура 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7" name="Полилиния: фигура 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4" name="Полилиния: фигура 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3" name="Полилиния: Фигура 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2" name="Полилиния: Фигура 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1" name="Полилиния: Фигура 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0" name="Полилиния: Фигура 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9" name="Полилиния: Фигура 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8" name="Полилиния: Фигура 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7" name="Полилиния: Фигура 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6" name="Полилиния: фигура 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5" name="Полилиния: фигура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4" name="Полилиния: Фигура 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3" name="Полилиния: Фигура 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2" name="Полилиния: Фигура 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1" name="Полилиния: Фигура 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0" name="Полилиния: Фигура 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9" name="Полилиния: Фигура 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8" name="Полилиния: Фигура 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7" name="Полилиния: фигура 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09" name="Дата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210" name="Нижний колонтитул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11" name="Номер слайда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4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0" name="Прямоугольник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5" name="Прямоугольник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2" name="Группа 41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4" name="Группа 43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46" name="Группа 45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48" name="Группа 47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0" name="Группа 49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2" name="Овал 51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53" name="Овал 52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1" name="Овал 50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49" name="Овал 48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47" name="Овал 46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45" name="Овал 44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43" name="Овал 42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54" name="Полилиния: фигура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5" name="Прямоугольник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58" name="Графический объект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59" name="Графический объект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2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456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98663"/>
      </p:ext>
    </p:extLst>
  </p:cSld>
  <p:clrMapOvr>
    <a:masterClrMapping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386672"/>
      </p:ext>
    </p:extLst>
  </p:cSld>
  <p:clrMapOvr>
    <a:masterClrMapping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4" name="Рисунок 13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6" name="Графический объект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7" name="Полилиния: фигура 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8" name="Графический объект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904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555210"/>
      </p:ext>
    </p:extLst>
  </p:cSld>
  <p:clrMapOvr>
    <a:masterClrMapping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0358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лева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3" name="Прямоугольник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18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35" name="Рисунок 34" descr="Узор в черно-белую полоску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Графический объект 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38" name="Графический объект 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Группа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Группа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Группа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Группа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Овал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Овал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Овал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Овал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Овал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52" name="Овал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50" name="Овал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2" name="Полилиния: фигура 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7" name="Дата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68" name="Нижний колонтитул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9" name="Номер слайда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38687"/>
      </p:ext>
    </p:extLst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275397"/>
      </p:ext>
    </p:extLst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42135"/>
      </p:ext>
    </p:extLst>
  </p:cSld>
  <p:clrMapOvr>
    <a:masterClrMapping/>
  </p:clrMapOvr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222876"/>
      </p:ext>
    </p:extLst>
  </p:cSld>
  <p:clrMapOvr>
    <a:masterClrMapping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484318"/>
      </p:ext>
    </p:extLst>
  </p:cSld>
  <p:clrMapOvr>
    <a:masterClrMapping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390777"/>
      </p:ext>
    </p:extLst>
  </p:cSld>
  <p:clrMapOvr>
    <a:masterClrMapping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72762"/>
      </p:ext>
    </p:extLst>
  </p:cSld>
  <p:clrMapOvr>
    <a:masterClrMapping/>
  </p:clrMapOvr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278102"/>
      </p:ext>
    </p:extLst>
  </p:cSld>
  <p:clrMapOvr>
    <a:masterClrMapping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416361"/>
      </p:ext>
    </p:extLst>
  </p:cSld>
  <p:clrMapOvr>
    <a:masterClrMapping/>
  </p:clrMapOvr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 — 4 ввер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Дата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6" name="Номер слайда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81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rtlCol="0" anchor="b"/>
          <a:lstStyle>
            <a:lvl1pPr algn="ctr">
              <a:defRPr lang="ru-RU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68" name="Прямоугольник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20" name="Графический объект 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Графический объект 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Графический объект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Группа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Группа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Группа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Группа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Группа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Группа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Овал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Овал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Овал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Овал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Овал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150" name="Овал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148" name="Овал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142" name="Овал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43" name="Овал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44" name="Овал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45" name="Овал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46" name="Овал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Графический объект 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73" name="Графический объект 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Рисунок 34" descr="Узор в черно-белую полоску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Группа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Группа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Группа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Группа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Группа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Группа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Группа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Овал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Овал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Овал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Овал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Овал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177" name="Овал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174" name="Овал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166" name="Овал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67" name="Овал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69" name="Овал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71" name="Овал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72" name="Овал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92" name="Дата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93" name="Нижний колонтитул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94" name="Номер слайда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21" name="Группа 20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3" name="Группа 22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25" name="Группа 24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27" name="Группа 26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29" name="Группа 28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31" name="Овал 30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32" name="Овал 31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0" name="Овал 29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28" name="Овал 27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26" name="Овал 25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24" name="Овал 23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22" name="Овал 21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33" name="Полилиния: фигура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4" name="Прямоугольник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37" name="Графический объект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38" name="Графический объект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97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480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383663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005742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4" name="Рисунок 13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6" name="Графический объект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7" name="Полилиния: фигура 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8" name="Графический объект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48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640793"/>
      </p:ext>
    </p:extLst>
  </p:cSld>
  <p:clrMapOvr>
    <a:masterClrMapping/>
  </p:clrMapOvr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40325"/>
      </p:ext>
    </p:extLst>
  </p:cSld>
  <p:clrMapOvr>
    <a:masterClrMapping/>
  </p:clrMapOvr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275512"/>
      </p:ext>
    </p:extLst>
  </p:cSld>
  <p:clrMapOvr>
    <a:masterClrMapping/>
  </p:clrMapOvr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368961"/>
      </p:ext>
    </p:extLst>
  </p:cSld>
  <p:clrMapOvr>
    <a:masterClrMapping/>
  </p:clrMapOvr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67071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из трех столбцов со значками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60" name="Место для изображения из Интернета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 rtlCol="0">
            <a:normAutofit/>
          </a:bodyPr>
          <a:lstStyle>
            <a:lvl1pPr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61" name="Место для изображения из Интернета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 rtlCol="0">
            <a:normAutofit/>
          </a:bodyPr>
          <a:lstStyle>
            <a:lvl1pPr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62" name="Место для изображения из Интернета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 rtlCol="0">
            <a:normAutofit/>
          </a:bodyPr>
          <a:lstStyle>
            <a:lvl1pPr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ru-RU" sz="1600"/>
            </a:lvl1pPr>
            <a:lvl2pPr marL="457200" indent="0" algn="ctr">
              <a:lnSpc>
                <a:spcPts val="2000"/>
              </a:lnSpc>
              <a:buNone/>
              <a:defRPr lang="ru-RU" sz="1600"/>
            </a:lvl2pPr>
            <a:lvl3pPr marL="914400" indent="0" algn="ctr">
              <a:lnSpc>
                <a:spcPts val="2000"/>
              </a:lnSpc>
              <a:buNone/>
              <a:defRPr lang="ru-RU" sz="1600"/>
            </a:lvl3pPr>
            <a:lvl4pPr marL="1371600" indent="0" algn="ctr">
              <a:lnSpc>
                <a:spcPts val="2000"/>
              </a:lnSpc>
              <a:buNone/>
              <a:defRPr lang="ru-RU" sz="1600"/>
            </a:lvl4pPr>
            <a:lvl5pPr marL="1828800" indent="0" algn="ctr">
              <a:lnSpc>
                <a:spcPts val="2000"/>
              </a:lnSpc>
              <a:buNone/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ru-RU" sz="1600"/>
            </a:lvl1pPr>
            <a:lvl2pPr marL="457200" indent="0" algn="ctr">
              <a:lnSpc>
                <a:spcPts val="2000"/>
              </a:lnSpc>
              <a:buNone/>
              <a:defRPr lang="ru-RU" sz="1600"/>
            </a:lvl2pPr>
            <a:lvl3pPr marL="914400" indent="0" algn="ctr">
              <a:lnSpc>
                <a:spcPts val="2000"/>
              </a:lnSpc>
              <a:buNone/>
              <a:defRPr lang="ru-RU" sz="1600"/>
            </a:lvl3pPr>
            <a:lvl4pPr marL="1371600" indent="0" algn="ctr">
              <a:lnSpc>
                <a:spcPts val="2000"/>
              </a:lnSpc>
              <a:buNone/>
              <a:defRPr lang="ru-RU" sz="1600"/>
            </a:lvl4pPr>
            <a:lvl5pPr marL="1828800" indent="0" algn="ctr">
              <a:lnSpc>
                <a:spcPts val="2000"/>
              </a:lnSpc>
              <a:buNone/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ru-RU" sz="1600"/>
            </a:lvl1pPr>
            <a:lvl2pPr marL="457200" indent="0" algn="ctr">
              <a:lnSpc>
                <a:spcPts val="2000"/>
              </a:lnSpc>
              <a:buNone/>
              <a:defRPr lang="ru-RU" sz="1600"/>
            </a:lvl2pPr>
            <a:lvl3pPr marL="914400" indent="0" algn="ctr">
              <a:lnSpc>
                <a:spcPts val="2000"/>
              </a:lnSpc>
              <a:buNone/>
              <a:defRPr lang="ru-RU" sz="1600"/>
            </a:lvl3pPr>
            <a:lvl4pPr marL="1371600" indent="0" algn="ctr">
              <a:lnSpc>
                <a:spcPts val="2000"/>
              </a:lnSpc>
              <a:buNone/>
              <a:defRPr lang="ru-RU" sz="1600"/>
            </a:lvl4pPr>
            <a:lvl5pPr marL="1828800" indent="0" algn="ctr">
              <a:lnSpc>
                <a:spcPts val="2000"/>
              </a:lnSpc>
              <a:buNone/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53" name="Графический объект 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Дата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64" name="Нижний колонтитул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5" name="Номер слайда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757240"/>
      </p:ext>
    </p:extLst>
  </p:cSld>
  <p:clrMapOvr>
    <a:masterClrMapping/>
  </p:clrMapOvr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облема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Прямоугольник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9" name="Графический объект 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Прямоугольник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Полилиния: Фигура 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2" name="Полилиния: фигура 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8" name="Полилиния: Фигура 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7" name="Полилиния: Фигура 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3" name="Полилиния: фигура 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</p:grpSp>
        <p:sp>
          <p:nvSpPr>
            <p:cNvPr id="101" name="Полилиния: Фигура 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33" name="Полилиния: Фигура 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55" name="Полилиния: фигура 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4" name="Полилиния: Фигура 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3" name="Полилиния: Фигура 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2" name="Полилиния: Фигура 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1" name="Полилиния: Фигура 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0" name="Полилиния: Фигура 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9" name="Полилиния: Фигура 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8" name="Полилиния: Фигура 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7" name="Полилиния: Фигура 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6" name="Полилиния: Фигура 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5" name="Полилиния: Фигура 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4" name="Полилиния: Фигура 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3" name="Полилиния: Фигура 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2" name="Полилиния: Фигура 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1" name="Полилиния: Фигура 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0" name="Полилиния: Фигура 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9" name="Полилиния: Фигура 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8" name="Полилиния: Фигура 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7" name="Полилиния: фигура 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4" name="Полилиния: фигура 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3" name="Полилиния: Фигура 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2" name="Полилиния: Фигура 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1" name="Полилиния: Фигура 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0" name="Полилиния: Фигура 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8" name="Полилиния: Фигура 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7" name="Полилиния: Фигура 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6" name="Полилиния: Фигура 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4" name="Полилиния: Фигура 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3" name="Полилиния: Фигура 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2" name="Полилиния: Фигура 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1" name="Полилиния: Фигура 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0" name="Полилиния: Фигура 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9" name="Полилиния: Фигура 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8" name="Полилиния: Фигура 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7" name="Полилиния: фигура 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96" name="Текст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5" name="Текст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8" name="Текст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7" name="Текст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0" name="Текст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9" name="Текст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3" name="Текст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02" name="Текст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5" name="Текст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04" name="Текст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09" name="Дата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210" name="Нижний колонтитул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11" name="Номер слайда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40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рынка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36" name="Графический объект 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Графический объект 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Группа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Группа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Группа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Группа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Группа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Овал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Овал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Овал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Овал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Овал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Овал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50" name="Овал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44" name="Овал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5" name="Овал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6" name="Овал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7" name="Овал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8" name="Овал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62" name="Полилиния: фигура 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67" name="Текст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1600"/>
            </a:lvl1pPr>
            <a:lvl2pPr>
              <a:defRPr lang="ru-RU" sz="1600"/>
            </a:lvl2pPr>
            <a:lvl3pPr>
              <a:defRPr lang="ru-RU" sz="1600"/>
            </a:lvl3pPr>
            <a:lvl4pPr>
              <a:defRPr lang="ru-RU" sz="1600"/>
            </a:lvl4pPr>
            <a:lvl5pPr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8" name="Текст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9" name="Текст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1600"/>
            </a:lvl1pPr>
            <a:lvl2pPr>
              <a:defRPr lang="ru-RU" sz="1600"/>
            </a:lvl2pPr>
            <a:lvl3pPr>
              <a:defRPr lang="ru-RU" sz="1600"/>
            </a:lvl3pPr>
            <a:lvl4pPr>
              <a:defRPr lang="ru-RU" sz="1600"/>
            </a:lvl4pPr>
            <a:lvl5pPr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8" name="Текст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81" name="Текст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1600"/>
            </a:lvl1pPr>
            <a:lvl2pPr>
              <a:defRPr lang="ru-RU" sz="1600"/>
            </a:lvl2pPr>
            <a:lvl3pPr>
              <a:defRPr lang="ru-RU" sz="1600"/>
            </a:lvl3pPr>
            <a:lvl4pPr>
              <a:defRPr lang="ru-RU" sz="1600"/>
            </a:lvl4pPr>
            <a:lvl5pPr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9" name="Дата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70" name="Нижний колонтитул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1" name="Номер слайда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17.pn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6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7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c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c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c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88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919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47" r:id="rId18"/>
    <p:sldLayoutId id="2147483760" r:id="rId19"/>
    <p:sldLayoutId id="2147483761" r:id="rId20"/>
    <p:sldLayoutId id="2147483782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46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20ГГ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6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8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86.107.45.73:7070/static/logo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32" y="115414"/>
            <a:ext cx="2593099" cy="23292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8972" y="2528598"/>
            <a:ext cx="7763069" cy="30417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ОТРАСЛЕВОГО  СОГЛАШЕНИЯ </a:t>
            </a:r>
            <a:b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СОЦИАЛЬНОМ ПАРТНЕРСТВЕ </a:t>
            </a:r>
            <a:b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РЕГУЛИРОВАНИИ ТРУДОВЫХ ОТНОШЕНИЙ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0" y="4880461"/>
            <a:ext cx="2635083" cy="1977539"/>
          </a:xfrm>
          <a:prstGeom prst="ellipse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267950" cy="136245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законодательства по заключению коллективного договора, соглашения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8605" y="1878331"/>
            <a:ext cx="4821555" cy="115443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или нарушение обязательства по коллективному договору, соглашению –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99760" y="1864996"/>
            <a:ext cx="5172456" cy="1807844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Непредоставление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необходимой для проведения коллективных переговоров и осуществления контроля за выполнением коллективных договоров, соглашений, –</a:t>
            </a:r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E8C12A0D-F4F0-42DA-9829-6FC87064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0160" y="6415406"/>
            <a:ext cx="5882639" cy="50800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600" b="1" i="1" dirty="0">
                <a:solidFill>
                  <a:srgbClr val="FF0000"/>
                </a:solidFill>
              </a:rPr>
              <a:t>Ст.97 Кодекса РК «Об административных </a:t>
            </a:r>
            <a:r>
              <a:rPr lang="ru-RU" sz="1600" b="1" i="1" dirty="0" smtClean="0">
                <a:solidFill>
                  <a:srgbClr val="FF0000"/>
                </a:solidFill>
              </a:rPr>
              <a:t>правонарушениях»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92F5D44-F3E7-4917-B2F7-31AFADC9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192000" y="-19852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                 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0" y="3078480"/>
            <a:ext cx="4846320" cy="1905000"/>
          </a:xfrm>
          <a:prstGeom prst="wedgeEllipseCallou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E1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влечет штраф на лиц, виновных в невыполнении обязательств по коллективному договору, соглашению, в размере 400  (четырехсот) МРП.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5897880" y="3383281"/>
            <a:ext cx="4053840" cy="1767840"/>
          </a:xfrm>
          <a:prstGeom prst="wedgeEllipseCallou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E1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влечет штраф на лиц, виновных в </a:t>
            </a:r>
            <a:r>
              <a:rPr lang="ru-RU" b="1" dirty="0" err="1">
                <a:solidFill>
                  <a:srgbClr val="8E1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непредоставлении</a:t>
            </a:r>
            <a:r>
              <a:rPr lang="ru-RU" b="1" dirty="0">
                <a:solidFill>
                  <a:srgbClr val="8E1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информации, в </a:t>
            </a:r>
            <a:r>
              <a:rPr lang="ru-RU" b="1">
                <a:solidFill>
                  <a:srgbClr val="8E1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размере </a:t>
            </a:r>
            <a:r>
              <a:rPr lang="ru-RU" b="1" smtClean="0">
                <a:solidFill>
                  <a:srgbClr val="8E1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80 </a:t>
            </a:r>
            <a:r>
              <a:rPr lang="ru-RU" b="1" dirty="0">
                <a:solidFill>
                  <a:srgbClr val="8E1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(восьмидесяти) МРП.</a:t>
            </a:r>
          </a:p>
        </p:txBody>
      </p:sp>
    </p:spTree>
    <p:extLst>
      <p:ext uri="{BB962C8B-B14F-4D97-AF65-F5344CB8AC3E}">
        <p14:creationId xmlns:p14="http://schemas.microsoft.com/office/powerpoint/2010/main" val="19036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82" y="842555"/>
            <a:ext cx="8534400" cy="4212771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algn="ctr"/>
            <a:r>
              <a:rPr lang="ru-RU" b="1" dirty="0"/>
              <a:t>ОТРАСЛЕВОЕ СОГЛАШЕНИЕ </a:t>
            </a:r>
            <a:br>
              <a:rPr lang="ru-RU" b="1" dirty="0"/>
            </a:br>
            <a:r>
              <a:rPr lang="ru-RU" b="1" dirty="0"/>
              <a:t>О СОЦИАЛЬНОМ </a:t>
            </a:r>
            <a:r>
              <a:rPr lang="ru-RU" b="1" dirty="0" smtClean="0"/>
              <a:t>ПАРТНЕРСТВЕ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thumbs.dreamstime.com/b/student-bale-books-716458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5280" r="12140" b="5872"/>
          <a:stretch/>
        </p:blipFill>
        <p:spPr bwMode="auto">
          <a:xfrm>
            <a:off x="454660" y="2561273"/>
            <a:ext cx="2802890" cy="4296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8CBB6-3E1C-47C3-8FD3-76E467E3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228600"/>
            <a:ext cx="7658100" cy="135940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/>
            <a:r>
              <a:rPr lang="ru-RU" sz="3600" b="1" dirty="0">
                <a:solidFill>
                  <a:srgbClr val="002060"/>
                </a:solidFill>
              </a:rPr>
              <a:t>Отраслевое </a:t>
            </a:r>
            <a:r>
              <a:rPr lang="ru-RU" sz="3600" b="1" dirty="0" smtClean="0">
                <a:solidFill>
                  <a:srgbClr val="002060"/>
                </a:solidFill>
              </a:rPr>
              <a:t>соглашение              основывается </a:t>
            </a:r>
            <a:r>
              <a:rPr lang="ru-RU" sz="3600" b="1" dirty="0">
                <a:solidFill>
                  <a:srgbClr val="002060"/>
                </a:solidFill>
              </a:rPr>
              <a:t>на нормах </a:t>
            </a:r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2966A2AB-239B-430D-8FC5-15939706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 dirty="0"/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3810000" y="1600200"/>
            <a:ext cx="8382000" cy="525780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Республики Казахстан;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РК;</a:t>
            </a:r>
          </a:p>
          <a:p>
            <a:pPr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Республики Казахстан:</a:t>
            </a:r>
          </a:p>
          <a:p>
            <a:pPr marL="392113" lvl="1">
              <a:buClr>
                <a:srgbClr val="002060"/>
              </a:buClr>
              <a:defRPr/>
            </a:pPr>
            <a:r>
              <a:rPr lang="ru-RU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«Об образовании»;</a:t>
            </a:r>
          </a:p>
          <a:p>
            <a:pPr marL="392113" lvl="1">
              <a:buClr>
                <a:srgbClr val="002060"/>
              </a:buClr>
              <a:defRPr/>
            </a:pPr>
            <a:r>
              <a:rPr lang="ru-RU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«О науке»;</a:t>
            </a:r>
          </a:p>
          <a:p>
            <a:pPr marL="392113" lvl="1">
              <a:buClr>
                <a:srgbClr val="002060"/>
              </a:buClr>
              <a:defRPr/>
            </a:pPr>
            <a:r>
              <a:rPr lang="ru-RU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«О статусе педагога»;</a:t>
            </a:r>
          </a:p>
          <a:p>
            <a:pPr marL="392113" lvl="1">
              <a:buClr>
                <a:srgbClr val="002060"/>
              </a:buClr>
              <a:defRPr/>
            </a:pPr>
            <a:r>
              <a:rPr lang="ru-RU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«О Профессиональных союзах»;</a:t>
            </a:r>
          </a:p>
          <a:p>
            <a:pPr marL="392113" lvl="1">
              <a:buClr>
                <a:srgbClr val="002060"/>
              </a:buClr>
              <a:defRPr/>
            </a:pPr>
            <a:r>
              <a:rPr lang="ru-RU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«Об общественных объединениях»;</a:t>
            </a:r>
          </a:p>
          <a:p>
            <a:pPr marL="392113" lvl="1">
              <a:buClr>
                <a:srgbClr val="002060"/>
              </a:buClr>
              <a:defRPr/>
            </a:pPr>
            <a:r>
              <a:rPr lang="ru-RU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«О некоммерческих организациях»;</a:t>
            </a:r>
          </a:p>
          <a:p>
            <a:pPr marL="433388" lvl="1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Устав и другие законодательные акты РК.</a:t>
            </a:r>
          </a:p>
        </p:txBody>
      </p:sp>
    </p:spTree>
    <p:extLst>
      <p:ext uri="{BB962C8B-B14F-4D97-AF65-F5344CB8AC3E}">
        <p14:creationId xmlns:p14="http://schemas.microsoft.com/office/powerpoint/2010/main" val="1386261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culture.ru/images/ba740f4b-13d3-509e-96fe-b39632d874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25" y="4655820"/>
            <a:ext cx="3474719" cy="22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962" y="399098"/>
            <a:ext cx="7686675" cy="855978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ведение переговоров по подготовке соглашений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979" y="1446068"/>
            <a:ext cx="10854690" cy="1214003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Инициатором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переговоров по разработке, содержанию, заключению, изменению, дополнению соглашения вправе выступать любая из сторон </a:t>
            </a:r>
            <a:r>
              <a:rPr lang="ru-RU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партнерства.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8605" y="2844800"/>
            <a:ext cx="10854690" cy="149860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marL="0" lvl="0" indent="0" algn="just" fontAlgn="base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на </a:t>
            </a:r>
            <a:r>
              <a:rPr lang="ru-RU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республиканском, отраслевом, региональном уровнях нескольких уполномоченных работниками и работодателями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представителей каждому из них предоставляется право на ведение переговоров на основе принципа пропорционального представительства в зависимости от численности представляемых работников и работодателей.</a:t>
            </a:r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E8C12A0D-F4F0-42DA-9829-6FC87064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9361" y="6361113"/>
            <a:ext cx="5882639" cy="303212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600" b="1" i="1" dirty="0">
                <a:solidFill>
                  <a:srgbClr val="FF0000"/>
                </a:solidFill>
              </a:rPr>
              <a:t>(  ст. </a:t>
            </a:r>
            <a:r>
              <a:rPr lang="ru-RU" sz="1600" b="1" i="1" dirty="0" smtClean="0">
                <a:solidFill>
                  <a:srgbClr val="FF0000"/>
                </a:solidFill>
              </a:rPr>
              <a:t>149 </a:t>
            </a:r>
            <a:r>
              <a:rPr lang="ru-RU" sz="1600" b="1" i="1" dirty="0">
                <a:solidFill>
                  <a:srgbClr val="FF0000"/>
                </a:solidFill>
              </a:rPr>
              <a:t>Трудового кодекса РК )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92F5D44-F3E7-4917-B2F7-31AFADC9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192000" y="-19852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                 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8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39"/>
            <a:ext cx="4067175" cy="3048000"/>
          </a:xfrm>
          <a:prstGeom prst="rect">
            <a:avLst/>
          </a:prstGeom>
        </p:spPr>
      </p:pic>
      <p:pic>
        <p:nvPicPr>
          <p:cNvPr id="10" name="Рисунок 9" descr="https://www.jcat.ru/job_vacancy/blog/wp-content/uploads/2021/03/business-5092768_192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 r="3088"/>
          <a:stretch/>
        </p:blipFill>
        <p:spPr bwMode="auto">
          <a:xfrm>
            <a:off x="8015002" y="2901345"/>
            <a:ext cx="3338798" cy="2446103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29" y="625392"/>
            <a:ext cx="7686675" cy="855978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ведения переговоров, разработки и заключения соглашений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2400" y="1977700"/>
            <a:ext cx="10944700" cy="1125935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Стороны, получившие письменные предложения о начале переговоров от другой стороны, обязаны в течение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рассмотреть их и приступить к переговорам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E8C12A0D-F4F0-42DA-9829-6FC87064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7571" y="6423118"/>
            <a:ext cx="3789829" cy="244382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800" b="1" i="1" dirty="0">
                <a:solidFill>
                  <a:srgbClr val="FF0000"/>
                </a:solidFill>
              </a:rPr>
              <a:t>(  ст. </a:t>
            </a:r>
            <a:r>
              <a:rPr lang="ru-RU" sz="1800" b="1" i="1" dirty="0" smtClean="0">
                <a:solidFill>
                  <a:srgbClr val="FF0000"/>
                </a:solidFill>
              </a:rPr>
              <a:t>150 </a:t>
            </a:r>
            <a:r>
              <a:rPr lang="ru-RU" sz="1800" b="1" i="1" dirty="0">
                <a:solidFill>
                  <a:srgbClr val="FF0000"/>
                </a:solidFill>
              </a:rPr>
              <a:t>Трудового кодекса РК )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92F5D44-F3E7-4917-B2F7-31AFADC9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192000" y="-19852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                 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700" y="3290769"/>
            <a:ext cx="8006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Порядок ведения переговоров, сроки разработки и заключения соглашений, а также внесение в них изменений и дополнений утверждаются комиссиями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вступают в силу с момента их подписания сторонами либо со дня,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установленного в соглашениях. Все приложения к соглашениям являются их неотъемлемой частью и имеют с ними равную юридическую силу.</a:t>
            </a:r>
          </a:p>
        </p:txBody>
      </p:sp>
    </p:spTree>
    <p:extLst>
      <p:ext uri="{BB962C8B-B14F-4D97-AF65-F5344CB8AC3E}">
        <p14:creationId xmlns:p14="http://schemas.microsoft.com/office/powerpoint/2010/main" val="2075974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25" y="335598"/>
            <a:ext cx="7686675" cy="855978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ведения переговоров, разработки и заключения соглашений</a:t>
            </a:r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E8C12A0D-F4F0-42DA-9829-6FC87064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2690" y="6382884"/>
            <a:ext cx="5882639" cy="303212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800" b="1" i="1" dirty="0">
                <a:solidFill>
                  <a:srgbClr val="FF0000"/>
                </a:solidFill>
              </a:rPr>
              <a:t>(  ст. </a:t>
            </a:r>
            <a:r>
              <a:rPr lang="ru-RU" sz="1800" b="1" i="1" dirty="0" smtClean="0">
                <a:solidFill>
                  <a:srgbClr val="FF0000"/>
                </a:solidFill>
              </a:rPr>
              <a:t>150 </a:t>
            </a:r>
            <a:r>
              <a:rPr lang="ru-RU" sz="1800" b="1" i="1" dirty="0">
                <a:solidFill>
                  <a:srgbClr val="FF0000"/>
                </a:solidFill>
              </a:rPr>
              <a:t>Трудового кодекса РК )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92F5D44-F3E7-4917-B2F7-31AFADC9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192000" y="-19852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                 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pic>
        <p:nvPicPr>
          <p:cNvPr id="1026" name="Picture 2" descr="https://avatars.mds.yandex.net/i?id=8575e82252355a1894318c8ac4bfd72521ca66dc-871012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" y="226242"/>
            <a:ext cx="3491345" cy="26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op-fon.com/uploads/posts/2023-01/1674701987_top-fon-com-p-delovoe-obshchenie-fon-dlya-prezentatsii-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77" y="4935423"/>
            <a:ext cx="2246328" cy="178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0751" y="1935395"/>
            <a:ext cx="10896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Срок действия соглашения устанавливается по согласованию сторон либо до принятия нового соглашения, но не может превышать 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  <a:r>
              <a:rPr lang="ru-RU" sz="2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/>
            <a:endParaRPr lang="ru-RU" sz="25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тех случаях, 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 работников одновременно распространяется действие нескольких соглашений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применяются наиболее благоприятные для работников условия соглашений при наличии письменных заявлений работников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/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5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Генеральное, отраслевые, региональные соглашения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закрепляются подписями представителей 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социального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97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top-fon.com/uploads/posts/2023-01/1674872298_top-fon-com-p-trudovoe-pravo-fon-dlya-prezentatsii-2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6364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1051" y="1296555"/>
            <a:ext cx="9512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сторонами отраслевые, региональные соглашения</a:t>
            </a:r>
            <a:r>
              <a:rPr 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приложениями </a:t>
            </a:r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десятидневный срок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для уведомительной регистрации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7744" y="6318891"/>
            <a:ext cx="763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151 Трудового кодекса РК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5010" y="310622"/>
            <a:ext cx="7277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8E1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СОГЛАШЕНИЙ</a:t>
            </a:r>
            <a:endParaRPr lang="ru-RU" sz="3600" dirty="0">
              <a:solidFill>
                <a:srgbClr val="8E1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https://mmamos.ru/wp-content/uploads/2022/12/biznes-insajt-sliyaniya-i-pogloshheniya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" b="6286"/>
          <a:stretch/>
        </p:blipFill>
        <p:spPr bwMode="auto">
          <a:xfrm>
            <a:off x="-1" y="4039985"/>
            <a:ext cx="4123114" cy="2818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43375" y="2764300"/>
            <a:ext cx="79263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отраслевых и региональных соглашений,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заключенных на областном уровне,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уполномоченный государственный орган по труду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87780" y="4706036"/>
            <a:ext cx="79866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отраслевых и региональных соглашений,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заключенных на городском, районном уровнях,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местные исполнительные органы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top-fon.com/uploads/posts/2023-02/1675246921_top-fon-com-p-analiz-fon-dlya-prezentatsii-113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379" b="8272"/>
          <a:stretch/>
        </p:blipFill>
        <p:spPr bwMode="auto">
          <a:xfrm>
            <a:off x="152400" y="0"/>
            <a:ext cx="30353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8CBB6-3E1C-47C3-8FD3-76E467E3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314342"/>
            <a:ext cx="7410450" cy="99060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Содержание соглашений социального партнерства</a:t>
            </a:r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2966A2AB-239B-430D-8FC5-15939706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200" y="6432034"/>
            <a:ext cx="431799" cy="28944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z="1200" smtClean="0"/>
              <a:pPr rtl="0"/>
              <a:t>17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0350" y="6361668"/>
            <a:ext cx="7937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1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РК 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6300" y="1764913"/>
            <a:ext cx="1031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СОГЛАШЕНИЯ ДОЛЖНЫ ВКЛЮЧАТЬ В СЕБЯ ПОЛОЖЕНИЯ:</a:t>
            </a:r>
          </a:p>
          <a:p>
            <a:pPr algn="just" fontAlgn="base"/>
            <a:r>
              <a:rPr lang="ru-RU" sz="2400" b="1" dirty="0" smtClean="0">
                <a:solidFill>
                  <a:srgbClr val="8E1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b="1" dirty="0">
                <a:solidFill>
                  <a:srgbClr val="8E1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о сроке действия;</a:t>
            </a:r>
          </a:p>
          <a:p>
            <a:pPr algn="just" fontAlgn="base"/>
            <a:r>
              <a:rPr lang="ru-RU" sz="2400" b="1" dirty="0" smtClean="0">
                <a:solidFill>
                  <a:srgbClr val="8E1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b="1" dirty="0">
                <a:solidFill>
                  <a:srgbClr val="8E1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о порядке контроля за исполнением;</a:t>
            </a:r>
          </a:p>
          <a:p>
            <a:pPr algn="just" fontAlgn="base"/>
            <a:r>
              <a:rPr lang="ru-RU" sz="2400" b="1" dirty="0" smtClean="0">
                <a:solidFill>
                  <a:srgbClr val="8E1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b="1" dirty="0">
                <a:solidFill>
                  <a:srgbClr val="8E1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о порядке внесения изменений и дополнений в соглашение;</a:t>
            </a:r>
          </a:p>
          <a:p>
            <a:pPr algn="just" fontAlgn="base"/>
            <a:r>
              <a:rPr lang="ru-RU" sz="2400" b="1" dirty="0" smtClean="0">
                <a:solidFill>
                  <a:srgbClr val="8E1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b="1" dirty="0">
                <a:solidFill>
                  <a:srgbClr val="8E1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об ответственности сторон в случае невыполнения взятых на себя обязательств.</a:t>
            </a:r>
            <a:endParaRPr lang="ru-RU" sz="2400" b="1" dirty="0">
              <a:solidFill>
                <a:srgbClr val="8E106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5" y="4228713"/>
            <a:ext cx="11563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Содержание отраслевого и регионального соглашений </a:t>
            </a:r>
            <a:r>
              <a:rPr lang="ru-RU" sz="2400" b="1" dirty="0">
                <a:solidFill>
                  <a:srgbClr val="8E1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отраслевой и региональной комиссиями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проектов соглашений, представленных всеми сторонами социального партнерства или одной из них.</a:t>
            </a:r>
          </a:p>
        </p:txBody>
      </p:sp>
    </p:spTree>
    <p:extLst>
      <p:ext uri="{BB962C8B-B14F-4D97-AF65-F5344CB8AC3E}">
        <p14:creationId xmlns:p14="http://schemas.microsoft.com/office/powerpoint/2010/main" val="271870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top-fon.com/uploads/posts/2023-01/1674694131_top-fon-com-p-chelovek-dlya-prezentatsii-kartinki-bez-fo-1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40" y="4531360"/>
            <a:ext cx="2852420" cy="232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gnccks.brest.by/images/2023/metod_rekomend-t450x45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3"/>
          <a:stretch/>
        </p:blipFill>
        <p:spPr bwMode="auto">
          <a:xfrm>
            <a:off x="406400" y="0"/>
            <a:ext cx="3093720" cy="2194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8CBB6-3E1C-47C3-8FD3-76E467E3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715" y="452886"/>
            <a:ext cx="7473950" cy="909189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algn="ctr"/>
            <a:r>
              <a:rPr lang="ru-RU" sz="2800" b="1" dirty="0">
                <a:solidFill>
                  <a:srgbClr val="002060"/>
                </a:solidFill>
              </a:rPr>
              <a:t>Отраслевыми соглашениями должны предусматриваться положения:</a:t>
            </a:r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2966A2AB-239B-430D-8FC5-15939706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200" y="6432034"/>
            <a:ext cx="431799" cy="28944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z="1200" smtClean="0"/>
              <a:pPr rtl="0"/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6450568"/>
            <a:ext cx="7937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5, 7 ст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РК 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061" y="1554481"/>
            <a:ext cx="1197863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buAutoNum type="arabicParenR"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рассмотрении программных и стратегических документов соответствующей </a:t>
            </a:r>
            <a:endParaRPr lang="ru-RU" sz="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отрасли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развитии социального партнерства и диалога в отрасли;</a:t>
            </a:r>
          </a:p>
          <a:p>
            <a:pPr algn="just" fontAlgn="base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мероприятиях по предупреждению и предотвращению социально-трудовых конфликтов и забастовок;</a:t>
            </a:r>
          </a:p>
          <a:p>
            <a:pPr algn="just" fontAlgn="base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принципах системы оплаты труда отрасли, в том числе установление:</a:t>
            </a:r>
          </a:p>
          <a:p>
            <a:pPr algn="just" fontAlgn="base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минимальных тарифных ставок (окладов) в отрасли;</a:t>
            </a:r>
          </a:p>
          <a:p>
            <a:pPr algn="just" fontAlgn="base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минимальных значений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межразрядных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коэффициентов;</a:t>
            </a:r>
          </a:p>
          <a:p>
            <a:pPr algn="just" fontAlgn="base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единого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установления доплат работникам, занятым на тяжелых работах, работах с вредными и (или) опасными условиями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5325113"/>
            <a:ext cx="119100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соглашения, ухудшающие положение работника по сравнению с трудовым законодательством Республики Казахстан, признаются недействительными и не подлежат применению.</a:t>
            </a:r>
            <a:endParaRPr lang="ru-RU" sz="22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01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orodskoitelegraf.ru/uploads/posts/2023-08/1692278286_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73236"/>
            <a:ext cx="4621876" cy="2784763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 txBox="1">
            <a:spLocks/>
          </p:cNvSpPr>
          <p:nvPr/>
        </p:nvSpPr>
        <p:spPr>
          <a:xfrm>
            <a:off x="4319451" y="2151018"/>
            <a:ext cx="7741920" cy="50669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b="1" kern="1200" cap="all" baseline="0">
                <a:solidFill>
                  <a:schemeClr val="accent1"/>
                </a:solidFill>
                <a:latin typeface="+mj-cs"/>
                <a:ea typeface="+mj-ea"/>
                <a:cs typeface="+mj-cs"/>
              </a:defRPr>
            </a:lvl1pPr>
          </a:lstStyle>
          <a:p>
            <a:pPr algn="just"/>
            <a:r>
              <a:rPr lang="ru-RU" sz="3200" cap="none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cap="none" dirty="0" smtClean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Республиканские </a:t>
            </a:r>
            <a:r>
              <a:rPr lang="ru-RU" sz="3200" cap="none" dirty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отраслевые объединения работников </a:t>
            </a:r>
            <a:r>
              <a:rPr lang="ru-RU" sz="32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общественный контроль за соблюдением трудового законодательства Республики Казахстан на условиях и в порядке, закрепленных в соглашениях и коллективных договорах</a:t>
            </a:r>
            <a:r>
              <a:rPr lang="ru-RU" sz="3200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3400" y="344781"/>
            <a:ext cx="1045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КОНТРОЛЬ ЗА СОБЛЮДЕНИЕМ ТРУДОВОГО ЗАКОНОДАТЕЛЬСТВА РЕСПУБЛИКИ КАЗАХСТАН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92337" y="5351307"/>
            <a:ext cx="7099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ст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РК )</a:t>
            </a:r>
          </a:p>
        </p:txBody>
      </p:sp>
    </p:spTree>
    <p:extLst>
      <p:ext uri="{BB962C8B-B14F-4D97-AF65-F5344CB8AC3E}">
        <p14:creationId xmlns:p14="http://schemas.microsoft.com/office/powerpoint/2010/main" val="1521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582" y="429273"/>
            <a:ext cx="9040068" cy="248511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fontAlgn="base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Республики Казахстан регулирует отношения:</a:t>
            </a:r>
          </a:p>
          <a:p>
            <a:pPr fontAlgn="base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1) трудовые;</a:t>
            </a:r>
          </a:p>
          <a:p>
            <a:pPr fontAlgn="base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2) непосредственно связанные с трудовыми;</a:t>
            </a:r>
          </a:p>
          <a:p>
            <a:pPr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партнерства;</a:t>
            </a:r>
          </a:p>
          <a:p>
            <a:pPr fontAlgn="base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4) по безопасности и охране труда.</a:t>
            </a:r>
          </a:p>
          <a:p>
            <a:pPr rtl="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06984" y="2887240"/>
            <a:ext cx="7635552" cy="3222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СОЦИАЛЬНОЕ ПАРТНЕРСТВО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взаимоотношений между работниками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работников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работодателями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работодателей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государственными органами, направленная на обеспечение согласования их интересов по вопросам регулирования трудовых отношений и иных, непосредственно связанных с трудовыми отношениями, а также социально-экономических отношений, основанная на равноправном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2899" y="5999973"/>
            <a:ext cx="8039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пп.7) п.1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ст.1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РК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48000" y="6416157"/>
            <a:ext cx="9021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пп.2) п.1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ст.1 ЗРК О профессиональных союзах)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9500"/>
            <a:ext cx="4133850" cy="3238500"/>
          </a:xfrm>
          <a:prstGeom prst="snip1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119788" y="2189854"/>
            <a:ext cx="8281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 ст. 8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РК )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rs.dzeninfra.ru/get-zen_doc/3990339/pub_63d3531504f91437dbc5c373_63d354383391305389315342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101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85104" cy="48387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 txBox="1">
            <a:spLocks/>
          </p:cNvSpPr>
          <p:nvPr/>
        </p:nvSpPr>
        <p:spPr>
          <a:xfrm>
            <a:off x="4793797" y="2153286"/>
            <a:ext cx="7276284" cy="31589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b="1" kern="1200" cap="all" baseline="0">
                <a:solidFill>
                  <a:schemeClr val="accent1"/>
                </a:solidFill>
                <a:latin typeface="+mj-cs"/>
                <a:ea typeface="+mj-ea"/>
                <a:cs typeface="+mj-cs"/>
              </a:defRPr>
            </a:lvl1pPr>
          </a:lstStyle>
          <a:p>
            <a:pPr algn="just"/>
            <a:r>
              <a:rPr lang="ru-RU" sz="3600" cap="none" dirty="0" smtClean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Профсоюзы имеют право осуществлять</a:t>
            </a:r>
            <a:r>
              <a:rPr lang="ru-RU" sz="3600" cap="none" dirty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общественный </a:t>
            </a:r>
            <a:r>
              <a:rPr lang="ru-RU" sz="3600" cap="none" dirty="0" smtClean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контроль</a:t>
            </a:r>
            <a:r>
              <a:rPr lang="ru-RU" sz="3600" cap="none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прав и законных интересов своих членов в соответствии с настоящим Законом.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79796" y="614457"/>
            <a:ext cx="608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ПРОФСОЮЗОВ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1900" y="6396335"/>
            <a:ext cx="1122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пп.7)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ст.16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ЗРК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союзах»)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zakonportal.ru/wp-content/uploads/2019/07/Prava-i-obyazannosti-lits-uchastvuyushhih-v-dele-GP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556" r="9615" b="7936"/>
          <a:stretch/>
        </p:blipFill>
        <p:spPr bwMode="auto">
          <a:xfrm>
            <a:off x="4133850" y="4400550"/>
            <a:ext cx="4114800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yur-gazeta.ru/wp-content/uploads/2022/08/insuranceagen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9095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2966A2AB-239B-430D-8FC5-15939706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200" y="6432034"/>
            <a:ext cx="431799" cy="28944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z="1200" smtClean="0"/>
              <a:pPr rtl="0"/>
              <a:t>21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39900" y="6396335"/>
            <a:ext cx="1059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п.5) ст.17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ЗРК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союзах»)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150" y="1870075"/>
            <a:ext cx="11226799" cy="349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4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Проведение 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разъяснительной работы среди </a:t>
            </a:r>
            <a:r>
              <a:rPr lang="ru-RU" sz="2800" b="1" i="1" dirty="0">
                <a:solidFill>
                  <a:srgbClr val="820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профсоюза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повышению их правовой грамотности, в том числе по основам трудового законодательства Республики Казахстан, а также положениям коллективного договора, соглашения о работе согласительной комиссии (при наличии), развитию навыков умения вести переговоры и достижения консенсуса в трудовых спорах является </a:t>
            </a:r>
            <a:r>
              <a:rPr lang="ru-RU" sz="2800" b="1" i="1" dirty="0">
                <a:solidFill>
                  <a:srgbClr val="820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 обязанностей  профсоюзов.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816" y="616982"/>
            <a:ext cx="6654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ПРОФСОЮЗОВ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40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4" y="6356350"/>
            <a:ext cx="763905" cy="42545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z="1600" smtClean="0">
                <a:solidFill>
                  <a:schemeClr val="accent5">
                    <a:lumMod val="75000"/>
                  </a:schemeClr>
                </a:solidFill>
              </a:rPr>
              <a:pPr rtl="0"/>
              <a:t>22</a:t>
            </a:fld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8900" y="3367062"/>
            <a:ext cx="8099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79), п.1, ст. 1 Трудового кодекса РК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92324" y="1031876"/>
            <a:ext cx="9858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 – </a:t>
            </a:r>
            <a:r>
              <a:rPr lang="ru-RU" sz="2800" b="1" i="1" dirty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акт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письменного соглашения, заключаемого между работниками в лице их представителей и работодателем, регулирующий социально-трудовые отношения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grizly.club/uploads/posts/2023-02/1676468267_grizly-club-p-kollektivnii-dogovor-klipart-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37806"/>
            <a:ext cx="2044931" cy="278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c01.alicdn.com/kf/Hf8f191c527ca4b28a562d0ac93262342z/244088158/Hf8f191c527ca4b28a562d0ac93262342z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066902"/>
            <a:ext cx="2403071" cy="2791098"/>
          </a:xfrm>
          <a:prstGeom prst="snip1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55622" y="4259745"/>
            <a:ext cx="7492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i="1" dirty="0" smtClean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аботодатель </a:t>
            </a:r>
            <a:r>
              <a:rPr lang="ru-RU" sz="2800" b="1" i="1" dirty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переговоры в порядке, установленном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заключать коллективный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2401" y="5740995"/>
            <a:ext cx="8039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пп.8)  п.2 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РК )</a:t>
            </a:r>
          </a:p>
        </p:txBody>
      </p:sp>
    </p:spTree>
    <p:extLst>
      <p:ext uri="{BB962C8B-B14F-4D97-AF65-F5344CB8AC3E}">
        <p14:creationId xmlns:p14="http://schemas.microsoft.com/office/powerpoint/2010/main" val="1690657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8.alamy.com/comp/EA1Y7P/3d-imagen-business-meeting-brainstorming-concept-EA1Y7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5180" r="2795" b="18451"/>
          <a:stretch/>
        </p:blipFill>
        <p:spPr bwMode="auto">
          <a:xfrm>
            <a:off x="0" y="0"/>
            <a:ext cx="4445000" cy="30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0000" y="337783"/>
            <a:ext cx="7845640" cy="562709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6043" y="6400800"/>
            <a:ext cx="765957" cy="3558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z="1200" smtClean="0">
                <a:solidFill>
                  <a:srgbClr val="002060"/>
                </a:solidFill>
              </a:rPr>
              <a:pPr rtl="0"/>
              <a:t>23</a:t>
            </a:fld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193" y="6488668"/>
            <a:ext cx="7937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РК )</a:t>
            </a:r>
          </a:p>
        </p:txBody>
      </p:sp>
      <p:pic>
        <p:nvPicPr>
          <p:cNvPr id="1028" name="Picture 4" descr="https://cdn4.vectorstock.com/i/1000x1000/65/08/unfair-contract-vector-15965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5848851" y="4743077"/>
            <a:ext cx="2355349" cy="2114923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08218" y="1143338"/>
            <a:ext cx="85805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1. Сторонами коллективного договора являются </a:t>
            </a:r>
            <a:r>
              <a:rPr lang="ru-RU" sz="2600" b="1" dirty="0">
                <a:solidFill>
                  <a:srgbClr val="820C77"/>
                </a:solidFill>
                <a:latin typeface="+mj-lt"/>
                <a:cs typeface="Times New Roman" panose="02020603050405020304" pitchFamily="18" charset="0"/>
              </a:rPr>
              <a:t>работодатель и работники </a:t>
            </a:r>
            <a:r>
              <a:rPr lang="ru-RU" sz="2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 лице их представителей, уполномоченных в установленном порядке.</a:t>
            </a:r>
          </a:p>
          <a:p>
            <a:pPr algn="just" fontAlgn="base"/>
            <a:r>
              <a:rPr lang="ru-RU" sz="2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2. Предложение </a:t>
            </a:r>
            <a:r>
              <a:rPr lang="ru-RU" sz="2600" b="1" dirty="0">
                <a:solidFill>
                  <a:srgbClr val="8E1064"/>
                </a:solidFill>
                <a:latin typeface="+mj-lt"/>
                <a:cs typeface="Times New Roman" panose="02020603050405020304" pitchFamily="18" charset="0"/>
              </a:rPr>
              <a:t>о начале коллективных переговоров и заключении коллективного договора </a:t>
            </a:r>
            <a:r>
              <a:rPr lang="ru-RU" sz="2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может исходить от любой из сторон.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089738"/>
            <a:ext cx="11887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ru-RU" sz="2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 Коллективный договор может </a:t>
            </a:r>
            <a:r>
              <a:rPr lang="ru-RU" sz="2600" b="1" dirty="0">
                <a:solidFill>
                  <a:srgbClr val="820C77"/>
                </a:solidFill>
                <a:latin typeface="+mj-lt"/>
                <a:cs typeface="Times New Roman" panose="02020603050405020304" pitchFamily="18" charset="0"/>
              </a:rPr>
              <a:t>заключаться как в организациях, так и в филиалах и представительствах иностранных юридических лиц. </a:t>
            </a:r>
          </a:p>
          <a:p>
            <a:pPr algn="just" fontAlgn="base"/>
            <a:r>
              <a:rPr lang="ru-RU" sz="2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 организации </a:t>
            </a:r>
            <a:r>
              <a:rPr lang="ru-RU" sz="2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заключается</a:t>
            </a:r>
          </a:p>
          <a:p>
            <a:pPr algn="just" fontAlgn="base"/>
            <a:r>
              <a:rPr lang="ru-RU" sz="2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820C77"/>
                </a:solidFill>
                <a:latin typeface="+mj-lt"/>
                <a:cs typeface="Times New Roman" panose="02020603050405020304" pitchFamily="18" charset="0"/>
              </a:rPr>
              <a:t>один коллективный </a:t>
            </a:r>
            <a:r>
              <a:rPr lang="ru-RU" sz="2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договор.</a:t>
            </a:r>
          </a:p>
        </p:txBody>
      </p:sp>
    </p:spTree>
    <p:extLst>
      <p:ext uri="{BB962C8B-B14F-4D97-AF65-F5344CB8AC3E}">
        <p14:creationId xmlns:p14="http://schemas.microsoft.com/office/powerpoint/2010/main" val="209306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grizly.club/uploads/posts/2023-02/1676468267_grizly-club-p-kollektivnii-dogovor-klipart-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0197" cy="2693323"/>
          </a:xfrm>
          <a:prstGeom prst="snip1Rect">
            <a:avLst/>
          </a:prstGeom>
          <a:noFill/>
          <a:ln>
            <a:noFill/>
          </a:ln>
        </p:spPr>
      </p:pic>
      <p:pic>
        <p:nvPicPr>
          <p:cNvPr id="2050" name="Picture 2" descr="https://sc04.alicdn.com/kf/Hcafd7b67f6044e9ebcdbd60987079087b/228362565/Hcafd7b67f6044e9ebcdbd60987079087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t="252"/>
          <a:stretch/>
        </p:blipFill>
        <p:spPr bwMode="auto">
          <a:xfrm>
            <a:off x="0" y="4039985"/>
            <a:ext cx="4056611" cy="28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35.centerstart.ru/sites/ds35.centerstart.ru/files/archive/Puzzle-men-cropp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13" y="4499144"/>
            <a:ext cx="2582487" cy="1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182880" y="3098330"/>
            <a:ext cx="11853947" cy="991731"/>
          </a:xfrm>
          <a:prstGeom prst="snip2DiagRect">
            <a:avLst>
              <a:gd name="adj1" fmla="val 15830"/>
              <a:gd name="adj2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достижении соглашения сторон </a:t>
            </a:r>
            <a:r>
              <a:rPr lang="ru-RU" sz="2400" b="1" i="1" u="sng" dirty="0">
                <a:solidFill>
                  <a:srgbClr val="820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 составляется не менее чем в двух экземплярах и подписывается представителями сторон.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3374" y="266008"/>
            <a:ext cx="7845640" cy="61786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6043" y="6400800"/>
            <a:ext cx="765957" cy="3558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z="1200" smtClean="0">
                <a:solidFill>
                  <a:srgbClr val="002060"/>
                </a:solidFill>
              </a:rPr>
              <a:pPr rtl="0"/>
              <a:t>24</a:t>
            </a:fld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2327564" y="1083881"/>
            <a:ext cx="9664930" cy="1873270"/>
          </a:xfrm>
          <a:prstGeom prst="snip2DiagRect">
            <a:avLst>
              <a:gd name="adj1" fmla="val 15830"/>
              <a:gd name="adj2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i="1" u="sng" dirty="0">
                <a:solidFill>
                  <a:srgbClr val="820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Подготовленный комиссией проект коллективного договора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подлежит обязательному обсуждению работниками организации. Проект дорабатывается комиссией с учетом поступивших замечаний и предложений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00228" y="6046727"/>
            <a:ext cx="7937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РК 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6451" y="4195594"/>
            <a:ext cx="7232073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50" b="1" dirty="0">
                <a:solidFill>
                  <a:srgbClr val="097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не являющиеся членами профессионального союза, вправе уполномочить орган профессионального союза для представления их интересов во взаимоотношениях с </a:t>
            </a:r>
            <a:r>
              <a:rPr lang="ru-RU" sz="2150" b="1" dirty="0" smtClean="0">
                <a:solidFill>
                  <a:srgbClr val="097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работодателем, </a:t>
            </a:r>
            <a:r>
              <a:rPr lang="ru-RU" sz="2150" b="1" dirty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тех же условиях, как и для членов </a:t>
            </a:r>
            <a:r>
              <a:rPr lang="ru-RU" sz="2150" b="1" dirty="0" smtClean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профсоюза.</a:t>
            </a:r>
            <a:endParaRPr lang="ru-RU" sz="2150" b="1" dirty="0">
              <a:solidFill>
                <a:srgbClr val="8E10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097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2326" y="6488668"/>
            <a:ext cx="9537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(п.8) ст.17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ЗРК О профессиональных союзах)</a:t>
            </a:r>
          </a:p>
        </p:txBody>
      </p:sp>
    </p:spTree>
    <p:extLst>
      <p:ext uri="{BB962C8B-B14F-4D97-AF65-F5344CB8AC3E}">
        <p14:creationId xmlns:p14="http://schemas.microsoft.com/office/powerpoint/2010/main" val="333676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1068" y="729343"/>
            <a:ext cx="10330932" cy="118654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fontAlgn="base">
              <a:lnSpc>
                <a:spcPct val="1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ОТРАСЛЕВОЕ,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81531A96-6BD3-4FD2-9B51-3CBB43DA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9854" y="5866389"/>
            <a:ext cx="4124130" cy="365125"/>
          </a:xfrm>
        </p:spPr>
        <p:txBody>
          <a:bodyPr rtlCol="0"/>
          <a:lstStyle>
            <a:defPPr>
              <a:defRPr lang="ru-RU"/>
            </a:defPPr>
          </a:lstStyle>
          <a:p>
            <a:pPr lvl="0" algn="l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пп.8</a:t>
            </a:r>
            <a:r>
              <a:rPr lang="ru-RU" alt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п.1 ст.1 Трудового кодекса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РК)</a:t>
            </a:r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 txBox="1">
            <a:spLocks/>
          </p:cNvSpPr>
          <p:nvPr/>
        </p:nvSpPr>
        <p:spPr>
          <a:xfrm>
            <a:off x="3873500" y="2256140"/>
            <a:ext cx="8088344" cy="384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800" kern="1200" baseline="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342900" indent="-342900" algn="just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400" b="1" i="1" u="sng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правовой акт</a:t>
            </a:r>
            <a:r>
              <a:rPr lang="ru-RU" altLang="ru-RU" sz="2400" b="1" i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 </a:t>
            </a:r>
            <a:r>
              <a:rPr lang="ru-RU" altLang="ru-RU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в форме письменного соглашения, заключаемого между сторонами социального партнерства, определяющий содержание и обязательства сторон по установлению условий труда, занятости и социальных гарантий для работников на республиканском, отраслевом и региональном уровнях.</a:t>
            </a:r>
            <a:endParaRPr lang="ru-RU" altLang="ru-RU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 descr="https://top-fon.com/uploads/posts/2023-01/1674789071_top-fon-com-p-fon-dlya-prezentatsii-dogovor-1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33452"/>
            <a:ext cx="2002971" cy="199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www.gov.kz/uploads/2023/6/16/d3794ecd688f6d7d4b90e20422733385_original.4999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t="3305" r="14754" b="16235"/>
          <a:stretch/>
        </p:blipFill>
        <p:spPr bwMode="auto">
          <a:xfrm>
            <a:off x="2024743" y="4038601"/>
            <a:ext cx="2035628" cy="2819399"/>
          </a:xfrm>
          <a:prstGeom prst="snip1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9172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https://fsd.multiurok.ru/html/2022/10/28/s_635b6d4438a9d/php4n11ZH_Perspektivnyj-plan-raboty-s-bibliotekoj--3_html_bb5c40277359697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9514" cy="203562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Номер слайда 109">
            <a:extLst>
              <a:ext uri="{FF2B5EF4-FFF2-40B4-BE49-F238E27FC236}">
                <a16:creationId xmlns:a16="http://schemas.microsoft.com/office/drawing/2014/main" id="{F98EDB96-3F54-4406-B894-1195695E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6258" y="118295"/>
            <a:ext cx="9903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В ФОРМЕ ВЗАИМОДЕЙСТВИЯ СТОРОН ПОСРЕДСТВОМ ОРГАНОВ СОЦИАЛЬНОГО ПАРТНЕРСТВА: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Текст 22">
            <a:extLst>
              <a:ext uri="{FF2B5EF4-FFF2-40B4-BE49-F238E27FC236}">
                <a16:creationId xmlns:a16="http://schemas.microsoft.com/office/drawing/2014/main" id="{41BDD77E-A892-4E87-9B6D-EF78B0038A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6756" y="1749027"/>
            <a:ext cx="5050971" cy="422772"/>
          </a:xfrm>
        </p:spPr>
        <p:txBody>
          <a:bodyPr rtlCol="0"/>
          <a:lstStyle>
            <a:defPPr>
              <a:defRPr lang="ru-RU"/>
            </a:defPPr>
          </a:lstStyle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 республиканском уровне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7516" y="2112394"/>
            <a:ext cx="11005457" cy="48671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algn="just"/>
            <a:r>
              <a:rPr lang="ru-RU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республиканской трехсторонней комиссией по социальному партнерству и регулированию социальных и трудовых отношений (далее – республиканская комиссия);</a:t>
            </a:r>
            <a:endParaRPr lang="ru-RU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8385ECC2-8A21-4825-96AB-97E7C4FB9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6339" y="2839002"/>
            <a:ext cx="5232400" cy="36576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097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 ОТРАСЛЕВОМ УРОВНЕ </a:t>
            </a:r>
            <a:endParaRPr lang="ru-RU" sz="2000" b="1" dirty="0">
              <a:solidFill>
                <a:srgbClr val="097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Текст 24">
            <a:extLst>
              <a:ext uri="{FF2B5EF4-FFF2-40B4-BE49-F238E27FC236}">
                <a16:creationId xmlns:a16="http://schemas.microsoft.com/office/drawing/2014/main" id="{A8113FBA-9114-48D1-A189-9A1B7ABCF3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11776" y="3282684"/>
            <a:ext cx="10972799" cy="567043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отраслевыми комиссиями по социальному партнерству и регулированию социальных и трудовых отношений (далее – отраслевая комиссия) ;</a:t>
            </a:r>
          </a:p>
          <a:p>
            <a:pPr algn="just"/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Текст 23">
            <a:extLst>
              <a:ext uri="{FF2B5EF4-FFF2-40B4-BE49-F238E27FC236}">
                <a16:creationId xmlns:a16="http://schemas.microsoft.com/office/drawing/2014/main" id="{4F05CFBF-1A7F-4C99-9321-EF2EF7BEF7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66800" y="4121049"/>
            <a:ext cx="11125200" cy="494889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algn="just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НА РЕГИОНАЛЬНОМ (ОБЛАСТНОМ, ГОРОДСКОМ, РАЙОННОМ) УРОВНЕ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90EE4EC2-315F-4BCE-91FD-64A3D3AF9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0467" y="4493850"/>
            <a:ext cx="10951028" cy="543048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областными, городскими, районными комиссиями по социальному партнерству и регулированию социальных и трудовых отношений (далее – региональная комиссия);</a:t>
            </a:r>
          </a:p>
        </p:txBody>
      </p:sp>
      <p:sp>
        <p:nvSpPr>
          <p:cNvPr id="25" name="Текст 27">
            <a:extLst>
              <a:ext uri="{FF2B5EF4-FFF2-40B4-BE49-F238E27FC236}">
                <a16:creationId xmlns:a16="http://schemas.microsoft.com/office/drawing/2014/main" id="{9BB8B2E0-57A3-43A4-859A-28669F14F8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3135" y="5340329"/>
            <a:ext cx="8111067" cy="36576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НА УРОВНЕ ОРГАНИЗАЦИЙ 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E6AB6387-E6AE-46CB-8500-4F11FA6B44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10343" y="5680837"/>
            <a:ext cx="10831285" cy="78688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коллективных договоров, устанавливающих конкретные взаимные обязательства в сфере труда между представителями работников и работодателем на основе законодательства Республики Казахстан.</a:t>
            </a:r>
          </a:p>
        </p:txBody>
      </p:sp>
      <p:sp>
        <p:nvSpPr>
          <p:cNvPr id="27" name="Нижний колонтитул 4">
            <a:extLst>
              <a:ext uri="{FF2B5EF4-FFF2-40B4-BE49-F238E27FC236}">
                <a16:creationId xmlns:a16="http://schemas.microsoft.com/office/drawing/2014/main" id="{8CA13291-3BED-433C-95D4-9FD6E282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45730" y="6409417"/>
            <a:ext cx="3513513" cy="448583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 alt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п.2 </a:t>
            </a:r>
            <a:r>
              <a:rPr lang="ru-RU" alt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ст.147 Трудового кодекса </a:t>
            </a:r>
            <a:r>
              <a:rPr lang="ru-RU" alt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РК)</a:t>
            </a: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649" y="223609"/>
            <a:ext cx="7439608" cy="112622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BB466A-6DA0-4EE9-9405-F74957757B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39573" y="1798805"/>
            <a:ext cx="8143760" cy="95229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8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организации социального партнерства возлагается на:</a:t>
            </a:r>
            <a:endParaRPr lang="ru-RU" sz="28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D3928F89-1741-4079-8DFF-2009EF9B9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7906" y="2336192"/>
            <a:ext cx="8384094" cy="3848455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just">
              <a:lnSpc>
                <a:spcPct val="100000"/>
              </a:lnSpc>
            </a:pP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0000"/>
              </a:lnSpc>
              <a:buAutoNum type="arabicParenR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РЕСПУБЛИКАНСКОМ УРОВНЕ –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уполномоченный государственный орган по труду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b="1" dirty="0" smtClean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ОТРАСЛЕВОМ УРОВНЕ – </a:t>
            </a:r>
            <a:r>
              <a:rPr lang="ru-RU" sz="2400" b="1" dirty="0">
                <a:solidFill>
                  <a:srgbClr val="8E10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уполномоченные государственные органы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сфер деятельности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УРОВНЕ –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местные исполнительные органы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административно-территориальной единицы.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D17D6B4-CFB8-4987-8B02-27797B68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37312" y="6492875"/>
            <a:ext cx="3238053" cy="36512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п.2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148 Трудового кодекса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РК)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C5D1CA5-AA7F-4214-8924-E9A00B43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5809" y="6492875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z="1600" smtClean="0"/>
              <a:pPr rtl="0"/>
              <a:t>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116696"/>
            <a:ext cx="10515600" cy="810768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>
                <a:solidFill>
                  <a:srgbClr val="002060"/>
                </a:solidFill>
              </a:rPr>
              <a:t> Система социального </a:t>
            </a:r>
            <a:r>
              <a:rPr lang="ru-RU" dirty="0" smtClean="0">
                <a:solidFill>
                  <a:srgbClr val="002060"/>
                </a:solidFill>
              </a:rPr>
              <a:t>партнерства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126668-687B-47AB-A399-9943A8F2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07983653"/>
              </p:ext>
            </p:extLst>
          </p:nvPr>
        </p:nvGraphicFramePr>
        <p:xfrm>
          <a:off x="321129" y="885824"/>
          <a:ext cx="11385096" cy="566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576604" y="6550223"/>
            <a:ext cx="2615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РК)</a:t>
            </a:r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26" y="2626593"/>
            <a:ext cx="7488032" cy="243990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just"/>
            <a: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Работодатель обязан соблюдать требования трудового законодательства Республики </a:t>
            </a:r>
            <a:r>
              <a:rPr lang="ru-RU" sz="32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азахстан, соглашений, коллективного, трудового договоров, изданных им актов.</a:t>
            </a:r>
            <a:endParaRPr lang="ru-RU" sz="32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35E65-4915-4C63-8216-0ED593FF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6079"/>
            <a:ext cx="4009292" cy="29260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8753" y="1245412"/>
            <a:ext cx="7694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РАБОТОДАТЕЛЯ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46340" y="5616683"/>
            <a:ext cx="423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пп.1) п. 2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23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РК)</a:t>
            </a:r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46" y="392259"/>
            <a:ext cx="9725026" cy="132588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ctr"/>
            <a:r>
              <a:rPr lang="ru-RU" sz="3200" dirty="0"/>
              <a:t>Действие соглашений социального </a:t>
            </a:r>
            <a:br>
              <a:rPr lang="ru-RU" sz="3200" dirty="0"/>
            </a:br>
            <a:r>
              <a:rPr lang="ru-RU" sz="3200" dirty="0"/>
              <a:t>партнерства, контроль </a:t>
            </a:r>
            <a:r>
              <a:rPr lang="ru-RU" sz="3200" dirty="0" smtClean="0"/>
              <a:t>за </a:t>
            </a:r>
            <a:r>
              <a:rPr lang="ru-RU" sz="3200" dirty="0"/>
              <a:t>их выполнением и ответственность сторон </a:t>
            </a:r>
          </a:p>
        </p:txBody>
      </p:sp>
      <p:pic>
        <p:nvPicPr>
          <p:cNvPr id="55" name="Место для изображения из Интернета 54" descr="Успех группы (сплошная заливка)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5210" y="2001774"/>
            <a:ext cx="914400" cy="914400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21990" y="2993572"/>
            <a:ext cx="3062479" cy="304800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800" dirty="0">
                <a:solidFill>
                  <a:srgbClr val="FF0000"/>
                </a:solidFill>
              </a:rPr>
              <a:t>2. </a:t>
            </a:r>
            <a:r>
              <a:rPr lang="ru-RU" sz="1800" dirty="0">
                <a:solidFill>
                  <a:schemeClr val="accent5"/>
                </a:solidFill>
              </a:rPr>
              <a:t>Действие отраслевого соглашения распространяется на государственные органы соответствующей сферы деятельности, работодателей, работников и их представителей соответствующей отрасли</a:t>
            </a:r>
            <a:r>
              <a:rPr lang="ru-RU" sz="1800" dirty="0" smtClean="0">
                <a:solidFill>
                  <a:schemeClr val="accent5"/>
                </a:solidFill>
              </a:rPr>
              <a:t>.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373880" y="2758440"/>
            <a:ext cx="3261360" cy="350520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800" dirty="0">
                <a:solidFill>
                  <a:srgbClr val="FF0000"/>
                </a:solidFill>
              </a:rPr>
              <a:t>3. </a:t>
            </a:r>
            <a:r>
              <a:rPr lang="ru-RU" sz="1800" dirty="0">
                <a:solidFill>
                  <a:srgbClr val="002060"/>
                </a:solidFill>
              </a:rPr>
              <a:t>Действие регионального соглашения распространяется на местные исполнительные органы, работодателей, работников и их представителей соответствующей административно-территориальной единицы.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72400" y="3075276"/>
            <a:ext cx="4419600" cy="3371244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600" dirty="0" smtClean="0">
                <a:solidFill>
                  <a:srgbClr val="FF0000"/>
                </a:solidFill>
              </a:rPr>
              <a:t>7. </a:t>
            </a:r>
            <a:r>
              <a:rPr lang="ru-RU" sz="1600" dirty="0" smtClean="0">
                <a:solidFill>
                  <a:srgbClr val="0070C0"/>
                </a:solidFill>
              </a:rPr>
              <a:t>Уклонение </a:t>
            </a:r>
            <a:r>
              <a:rPr lang="ru-RU" sz="1600" dirty="0">
                <a:solidFill>
                  <a:srgbClr val="0070C0"/>
                </a:solidFill>
              </a:rPr>
              <a:t>представителей сторон от участия в переговорах по заключению, </a:t>
            </a:r>
            <a:r>
              <a:rPr lang="ru-RU" sz="1600" dirty="0">
                <a:solidFill>
                  <a:srgbClr val="7030A0"/>
                </a:solidFill>
              </a:rPr>
              <a:t>изменению, дополнению соглашений или необоснованный отказ от подписания соглашения, нарушение сроков проведения переговоров и необеспечение работы соответствующей комиссии, </a:t>
            </a:r>
            <a:r>
              <a:rPr lang="ru-RU" sz="1600" dirty="0" err="1">
                <a:solidFill>
                  <a:srgbClr val="7030A0"/>
                </a:solidFill>
              </a:rPr>
              <a:t>непредоставление</a:t>
            </a:r>
            <a:r>
              <a:rPr lang="ru-RU" sz="1600" dirty="0">
                <a:solidFill>
                  <a:srgbClr val="7030A0"/>
                </a:solidFill>
              </a:rPr>
              <a:t> информации, необходимой для ведения переговоров и осуществления контроля за соблюдением положений соглашений, </a:t>
            </a:r>
            <a:r>
              <a:rPr lang="ru-RU" sz="1600" u="sng" dirty="0">
                <a:solidFill>
                  <a:srgbClr val="0070C0"/>
                </a:solidFill>
              </a:rPr>
              <a:t>а равно нарушение или невыполнение их условий влекут ответственность, установленную законами Республики Казахстан.</a:t>
            </a:r>
          </a:p>
        </p:txBody>
      </p:sp>
      <p:sp>
        <p:nvSpPr>
          <p:cNvPr id="109" name="Нижний колонтитул 108">
            <a:extLst>
              <a:ext uri="{FF2B5EF4-FFF2-40B4-BE49-F238E27FC236}">
                <a16:creationId xmlns:a16="http://schemas.microsoft.com/office/drawing/2014/main" id="{A8872052-5F06-44A0-8D79-B5532E78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56811" y="6446520"/>
            <a:ext cx="3266123" cy="36512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ст. 154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кодекса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РК) 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Номер слайда 109">
            <a:extLst>
              <a:ext uri="{FF2B5EF4-FFF2-40B4-BE49-F238E27FC236}">
                <a16:creationId xmlns:a16="http://schemas.microsoft.com/office/drawing/2014/main" id="{F98EDB96-3F54-4406-B894-1195695E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18" name="Рисунок 17" descr="https://top-fon.com/uploads/posts/2023-01/1674872224_top-fon-com-p-trudovoe-pravo-fon-dlya-prezentatsii-93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r="10118"/>
          <a:stretch/>
        </p:blipFill>
        <p:spPr bwMode="auto">
          <a:xfrm>
            <a:off x="9464040" y="2026920"/>
            <a:ext cx="969645" cy="792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Выгнутая вверх стрелка 2"/>
          <p:cNvSpPr/>
          <p:nvPr/>
        </p:nvSpPr>
        <p:spPr>
          <a:xfrm>
            <a:off x="5553074" y="2133600"/>
            <a:ext cx="790575" cy="34290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0800000">
            <a:off x="5514970" y="2514599"/>
            <a:ext cx="781053" cy="333376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40" y="4880461"/>
            <a:ext cx="2635083" cy="1977539"/>
          </a:xfrm>
          <a:prstGeom prst="ellipse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267950" cy="136245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законодательства по заключению коллективного договора, соглашения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8605" y="1878330"/>
            <a:ext cx="5074920" cy="2188845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 от участия в переговорах по заключению, изменению или дополнению коллективного договора, соглашения или нарушение сроков проведения указанных переговоров, необеспечение работы соответствующей комиссии в определенные сторонами сроки –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38800" y="1864996"/>
            <a:ext cx="5534024" cy="58293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Необоснованный отказ от заключения коллективного договора, соглашения –</a:t>
            </a:r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E8C12A0D-F4F0-42DA-9829-6FC87064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8284" y="6418263"/>
            <a:ext cx="5882639" cy="50800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600" b="1" i="1" dirty="0">
                <a:solidFill>
                  <a:srgbClr val="FF0000"/>
                </a:solidFill>
              </a:rPr>
              <a:t>Ст.97 Кодекса РК «Об административных </a:t>
            </a:r>
            <a:r>
              <a:rPr lang="ru-RU" sz="1600" b="1" i="1" dirty="0" smtClean="0">
                <a:solidFill>
                  <a:srgbClr val="FF0000"/>
                </a:solidFill>
              </a:rPr>
              <a:t>правонарушениях»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92F5D44-F3E7-4917-B2F7-31AFADC9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192000" y="-19852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Courier New" panose="02070309020205020404" pitchFamily="49" charset="0"/>
              </a:rPr>
              <a:t>                 </a:t>
            </a:r>
            <a:endParaRPr lang="ru-RU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1805940" y="4114800"/>
            <a:ext cx="3954780" cy="1783080"/>
          </a:xfrm>
          <a:prstGeom prst="wedgeEllipseCallou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8E1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влекут штраф на лиц, уполномоченных на ведение переговоров, в размере 400 (четырехсот) МРП.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6659880" y="2672715"/>
            <a:ext cx="3764280" cy="1784985"/>
          </a:xfrm>
          <a:prstGeom prst="wedgeEllipseCallou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8E1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влечет штраф на лиц, уполномоченных заключить коллективный договор, соглашение, в размере 400 (четырехсот) МРП.</a:t>
            </a:r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Тема Office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Фиолетовый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Фиолетовый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8D7BA3-8A6F-4F51-B1EE-3B01AA004F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9A930-1B99-4E6A-8FC0-F4EC96DB90CA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230e9df3-be65-4c73-a93b-d1236ebd677e"/>
    <ds:schemaRef ds:uri="http://schemas.openxmlformats.org/package/2006/metadata/core-properties"/>
    <ds:schemaRef ds:uri="16c05727-aa75-4e4a-9b5f-8a80a1165891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07A08B-DCB0-4B9D-A025-EFEE54EC3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TM33968143</Template>
  <TotalTime>0</TotalTime>
  <Words>1657</Words>
  <Application>Microsoft Office PowerPoint</Application>
  <PresentationFormat>Широкоэкранный</PresentationFormat>
  <Paragraphs>206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Courier New</vt:lpstr>
      <vt:lpstr>Times New Roman</vt:lpstr>
      <vt:lpstr>Trebuchet MS</vt:lpstr>
      <vt:lpstr>Wingdings</vt:lpstr>
      <vt:lpstr>Wingdings 3</vt:lpstr>
      <vt:lpstr>Тема Office</vt:lpstr>
      <vt:lpstr>Office Theme</vt:lpstr>
      <vt:lpstr>Ион</vt:lpstr>
      <vt:lpstr>Аспект</vt:lpstr>
      <vt:lpstr>1_Тема Office</vt:lpstr>
      <vt:lpstr>РОЛЬ ОТРАСЛЕВОГО  СОГЛАШЕНИЯ  О СОЦИАЛЬНОМ ПАРТНЕРСТВЕ  В РЕГУЛИРОВАНИИ ТРУДОВЫХ ОТНОШЕНИЙ</vt:lpstr>
      <vt:lpstr>Презентация PowerPoint</vt:lpstr>
      <vt:lpstr>Презентация PowerPoint</vt:lpstr>
      <vt:lpstr>Презентация PowerPoint</vt:lpstr>
      <vt:lpstr>ОРГАНИЗАЦИЯ  СОЦИАЛЬНОГО ПАРТНЕРСТВА</vt:lpstr>
      <vt:lpstr> Система социального партнерства </vt:lpstr>
      <vt:lpstr>       Работодатель обязан соблюдать требования трудового законодательства Республики Казахстан, соглашений, коллективного, трудового договоров, изданных им актов.</vt:lpstr>
      <vt:lpstr>Действие соглашений социального  партнерства, контроль за их выполнением и ответственность сторон </vt:lpstr>
      <vt:lpstr>ОТВЕТСТВЕННОСТЬ  за нарушение требований законодательства по заключению коллективного договора, соглашения</vt:lpstr>
      <vt:lpstr>ОТВЕТСТВЕННОСТЬ  за нарушение требований законодательства по заключению коллективного договора, соглашения</vt:lpstr>
      <vt:lpstr>ОТРАСЛЕВОЕ СОГЛАШЕНИЕ  О СОЦИАЛЬНОМ ПАРТНЕРСТВЕ</vt:lpstr>
      <vt:lpstr>Отраслевое соглашение              основывается на нормах </vt:lpstr>
      <vt:lpstr>Право на ведение переговоров по подготовке соглашений</vt:lpstr>
      <vt:lpstr>Порядок ведения переговоров, разработки и заключения соглашений</vt:lpstr>
      <vt:lpstr>Порядок ведения переговоров, разработки и заключения соглашений</vt:lpstr>
      <vt:lpstr>Презентация PowerPoint</vt:lpstr>
      <vt:lpstr>Содержание соглашений социального партнерства</vt:lpstr>
      <vt:lpstr>Отраслевыми соглашениями должны предусматриваться положения: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2021-05-30T21:15:46Z</dcterms:created>
  <dcterms:modified xsi:type="dcterms:W3CDTF">2023-10-31T06:06:46Z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