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Default Extension="png" ContentType="image/png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28.xml" ContentType="application/vnd.openxmlformats-officedocument.presentationml.slide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8"/>
  </p:notesMasterIdLst>
  <p:sldIdLst>
    <p:sldId id="258" r:id="rId2"/>
    <p:sldId id="318" r:id="rId3"/>
    <p:sldId id="312" r:id="rId4"/>
    <p:sldId id="313" r:id="rId5"/>
    <p:sldId id="314" r:id="rId6"/>
    <p:sldId id="315" r:id="rId7"/>
    <p:sldId id="316" r:id="rId8"/>
    <p:sldId id="319" r:id="rId9"/>
    <p:sldId id="317" r:id="rId10"/>
    <p:sldId id="303" r:id="rId11"/>
    <p:sldId id="286" r:id="rId12"/>
    <p:sldId id="304" r:id="rId13"/>
    <p:sldId id="308" r:id="rId14"/>
    <p:sldId id="309" r:id="rId15"/>
    <p:sldId id="310" r:id="rId16"/>
    <p:sldId id="287" r:id="rId17"/>
    <p:sldId id="267" r:id="rId18"/>
    <p:sldId id="266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20" r:id="rId30"/>
    <p:sldId id="321" r:id="rId31"/>
    <p:sldId id="322" r:id="rId32"/>
    <p:sldId id="323" r:id="rId33"/>
    <p:sldId id="324" r:id="rId34"/>
    <p:sldId id="327" r:id="rId35"/>
    <p:sldId id="326" r:id="rId36"/>
    <p:sldId id="328" r:id="rId3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38" autoAdjust="0"/>
  </p:normalViewPr>
  <p:slideViewPr>
    <p:cSldViewPr>
      <p:cViewPr varScale="1">
        <p:scale>
          <a:sx n="88" d="100"/>
          <a:sy n="88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повышенной запыленности и загазованности воздуха рабочей зоны, повышающих ПДК</c:v>
                </c:pt>
              </c:strCache>
            </c:strRef>
          </c:tx>
          <c:dLbls>
            <c:dLbl>
              <c:idx val="0"/>
              <c:layout>
                <c:manualLayout>
                  <c:x val="1.0020982517094058E-2"/>
                  <c:y val="5.5115403844017375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0167860136752568E-3"/>
                  <c:y val="1.102308076880347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0167860136752568E-3"/>
                  <c:y val="-5.5115403844017375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342056465692671E-2"/>
                  <c:y val="-1.106500530887919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33">
                <a:noFill/>
              </a:ln>
            </c:spPr>
            <c:txPr>
              <a:bodyPr/>
              <a:lstStyle/>
              <a:p>
                <a:pPr>
                  <a:defRPr sz="997">
                    <a:latin typeface="Century Gothic" panose="020B0502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136203</c:v>
                </c:pt>
                <c:pt idx="1">
                  <c:v>132090</c:v>
                </c:pt>
                <c:pt idx="2">
                  <c:v>132100</c:v>
                </c:pt>
                <c:pt idx="3">
                  <c:v>127415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повышенного уровня шума и вибрации</c:v>
                </c:pt>
              </c:strCache>
            </c:strRef>
          </c:tx>
          <c:dLbls>
            <c:dLbl>
              <c:idx val="0"/>
              <c:layout>
                <c:manualLayout>
                  <c:x val="1.0020931136358147E-2"/>
                  <c:y val="-1.637247773600862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0167860136752568E-3"/>
                  <c:y val="5.0521869890730459E-1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0125895102564365E-3"/>
                  <c:y val="2.7557701922008675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473645172554134E-2"/>
                  <c:y val="-1.475334041183891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33">
                <a:noFill/>
              </a:ln>
            </c:spPr>
            <c:txPr>
              <a:bodyPr/>
              <a:lstStyle/>
              <a:p>
                <a:pPr>
                  <a:defRPr sz="997">
                    <a:latin typeface="Century Gothic" panose="020B0502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142500</c:v>
                </c:pt>
                <c:pt idx="1">
                  <c:v>153894</c:v>
                </c:pt>
                <c:pt idx="2">
                  <c:v>160000</c:v>
                </c:pt>
                <c:pt idx="3">
                  <c:v>160181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неблагоприятного температурного режима</c:v>
                </c:pt>
              </c:strCache>
            </c:strRef>
          </c:tx>
          <c:dLbls>
            <c:dLbl>
              <c:idx val="0"/>
              <c:layout>
                <c:manualLayout>
                  <c:x val="4.0083930068376275E-3"/>
                  <c:y val="-2.7557701922008675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041965034188129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02517902051288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33">
                <a:noFill/>
              </a:ln>
            </c:spPr>
            <c:txPr>
              <a:bodyPr/>
              <a:lstStyle/>
              <a:p>
                <a:pPr>
                  <a:defRPr sz="997">
                    <a:latin typeface="Century Gothic" panose="020B0502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65897</c:v>
                </c:pt>
                <c:pt idx="1">
                  <c:v>68329</c:v>
                </c:pt>
                <c:pt idx="2">
                  <c:v>68700</c:v>
                </c:pt>
                <c:pt idx="3">
                  <c:v>62250</c:v>
                </c:pt>
              </c:numCache>
            </c:numRef>
          </c:val>
        </c:ser>
        <c:gapWidth val="144"/>
        <c:gapDepth val="30"/>
        <c:shape val="box"/>
        <c:axId val="159267072"/>
        <c:axId val="159301632"/>
        <c:axId val="0"/>
      </c:bar3DChart>
      <c:catAx>
        <c:axId val="1592670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097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9301632"/>
        <c:crosses val="autoZero"/>
        <c:auto val="1"/>
        <c:lblAlgn val="ctr"/>
        <c:lblOffset val="100"/>
      </c:catAx>
      <c:valAx>
        <c:axId val="159301632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59267072"/>
        <c:crosses val="autoZero"/>
        <c:crossBetween val="between"/>
      </c:valAx>
      <c:spPr>
        <a:noFill/>
        <a:ln w="25333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997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997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997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5935881405382313"/>
          <c:y val="0.19491596699583824"/>
          <c:w val="0.33560429409843096"/>
          <c:h val="0.67230420458584972"/>
        </c:manualLayout>
      </c:layout>
      <c:txPr>
        <a:bodyPr/>
        <a:lstStyle/>
        <a:p>
          <a:pPr>
            <a:defRPr sz="997">
              <a:latin typeface="Century Gothic" panose="020B0502020202020204" pitchFamily="34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795"/>
      </a:pPr>
      <a:endParaRPr lang="ru-RU"/>
    </a:p>
  </c:txPr>
  <c:externalData r:id="rId1"/>
  <c:userShapes r:id="rId2"/>
</c:chartSpace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46A7B4-DD44-4ABB-B062-CB82722DD680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7AF447-657D-41A7-87B8-4D19D20BA6FC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Статья 152</a:t>
          </a:r>
          <a:endParaRPr lang="ru-RU" sz="2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3F05EE-06E1-4A4A-B824-7C63D83FCAD2}" type="parTrans" cxnId="{804E117E-5037-479D-8711-9208AD31B1FE}">
      <dgm:prSet/>
      <dgm:spPr/>
      <dgm:t>
        <a:bodyPr/>
        <a:lstStyle/>
        <a:p>
          <a:endParaRPr lang="ru-RU"/>
        </a:p>
      </dgm:t>
    </dgm:pt>
    <dgm:pt modelId="{5A7CC331-9E13-4E1E-9CFA-AD1D69383262}" type="sibTrans" cxnId="{804E117E-5037-479D-8711-9208AD31B1FE}">
      <dgm:prSet/>
      <dgm:spPr/>
      <dgm:t>
        <a:bodyPr/>
        <a:lstStyle/>
        <a:p>
          <a:endParaRPr lang="ru-RU"/>
        </a:p>
      </dgm:t>
    </dgm:pt>
    <dgm:pt modelId="{22F57835-1397-40D6-B1BD-C32691B27743}">
      <dgm:prSet phldrT="[Текст]" custT="1"/>
      <dgm:spPr/>
      <dgm:t>
        <a:bodyPr/>
        <a:lstStyle/>
        <a:p>
          <a:r>
            <a:rPr lang="ru-RU" sz="2000" b="1" dirty="0" smtClean="0"/>
            <a:t>Нарушение </a:t>
          </a:r>
          <a:r>
            <a:rPr lang="ru-RU" sz="2000" b="1" dirty="0" smtClean="0">
              <a:solidFill>
                <a:srgbClr val="0070C0"/>
              </a:solidFill>
            </a:rPr>
            <a:t>трудового законодательства </a:t>
          </a:r>
          <a:r>
            <a:rPr lang="ru-RU" sz="2000" b="1" dirty="0" smtClean="0"/>
            <a:t>Республики Казахстан</a:t>
          </a:r>
          <a:endParaRPr lang="ru-RU" sz="2000" b="1" dirty="0"/>
        </a:p>
      </dgm:t>
    </dgm:pt>
    <dgm:pt modelId="{159BB486-6CB8-490A-AB58-7D75C042D860}" type="parTrans" cxnId="{3AD136C4-14EC-4410-B65F-0773B86674F4}">
      <dgm:prSet/>
      <dgm:spPr/>
      <dgm:t>
        <a:bodyPr/>
        <a:lstStyle/>
        <a:p>
          <a:endParaRPr lang="ru-RU"/>
        </a:p>
      </dgm:t>
    </dgm:pt>
    <dgm:pt modelId="{5B66B8AA-8C01-4287-B50B-C0B30F6975C3}" type="sibTrans" cxnId="{3AD136C4-14EC-4410-B65F-0773B86674F4}">
      <dgm:prSet/>
      <dgm:spPr/>
      <dgm:t>
        <a:bodyPr/>
        <a:lstStyle/>
        <a:p>
          <a:endParaRPr lang="ru-RU"/>
        </a:p>
      </dgm:t>
    </dgm:pt>
    <dgm:pt modelId="{D6EA21D8-FF5C-43B8-9D3F-C76AA7263463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Статья 154</a:t>
          </a:r>
          <a:endParaRPr lang="ru-RU" sz="2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67EC23-B3AA-4900-AE32-54E0F2525DE8}" type="parTrans" cxnId="{DE77C940-1ADA-4C2D-B4D1-70C545EA8E19}">
      <dgm:prSet/>
      <dgm:spPr/>
      <dgm:t>
        <a:bodyPr/>
        <a:lstStyle/>
        <a:p>
          <a:endParaRPr lang="ru-RU"/>
        </a:p>
      </dgm:t>
    </dgm:pt>
    <dgm:pt modelId="{AE12CB92-99FC-431D-8232-B452CA78C4C5}" type="sibTrans" cxnId="{DE77C940-1ADA-4C2D-B4D1-70C545EA8E19}">
      <dgm:prSet/>
      <dgm:spPr/>
      <dgm:t>
        <a:bodyPr/>
        <a:lstStyle/>
        <a:p>
          <a:endParaRPr lang="ru-RU"/>
        </a:p>
      </dgm:t>
    </dgm:pt>
    <dgm:pt modelId="{358C5A58-A849-42B7-BD8E-CC5D4A76B9AC}">
      <dgm:prSet phldrT="[Текст]" custT="1"/>
      <dgm:spPr/>
      <dgm:t>
        <a:bodyPr/>
        <a:lstStyle/>
        <a:p>
          <a:r>
            <a:rPr lang="ru-RU" sz="2000" b="1" dirty="0" smtClean="0"/>
            <a:t>Воспрепятствование законной деятельности </a:t>
          </a:r>
          <a:r>
            <a:rPr lang="ru-RU" sz="2000" b="1" dirty="0" smtClean="0">
              <a:solidFill>
                <a:srgbClr val="00B050"/>
              </a:solidFill>
            </a:rPr>
            <a:t>представителей работников</a:t>
          </a:r>
          <a:endParaRPr lang="ru-RU" sz="2000" b="1" dirty="0">
            <a:solidFill>
              <a:srgbClr val="00B050"/>
            </a:solidFill>
          </a:endParaRPr>
        </a:p>
      </dgm:t>
    </dgm:pt>
    <dgm:pt modelId="{F28A4C47-FEC1-4624-A18E-4DE259568EE1}" type="parTrans" cxnId="{67457705-711F-4519-A60F-9A22B6A7171D}">
      <dgm:prSet/>
      <dgm:spPr/>
      <dgm:t>
        <a:bodyPr/>
        <a:lstStyle/>
        <a:p>
          <a:endParaRPr lang="ru-RU"/>
        </a:p>
      </dgm:t>
    </dgm:pt>
    <dgm:pt modelId="{95D7BC68-1490-484A-8BA0-222C386874B4}" type="sibTrans" cxnId="{67457705-711F-4519-A60F-9A22B6A7171D}">
      <dgm:prSet/>
      <dgm:spPr/>
      <dgm:t>
        <a:bodyPr/>
        <a:lstStyle/>
        <a:p>
          <a:endParaRPr lang="ru-RU"/>
        </a:p>
      </dgm:t>
    </dgm:pt>
    <dgm:pt modelId="{58373DB6-1877-4FE1-A029-920028FEE5F2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Статья 156</a:t>
          </a:r>
          <a:endParaRPr lang="ru-RU" sz="2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E0FF1A-958F-4D37-B0BF-469AA8C73581}" type="parTrans" cxnId="{E091DF0A-DD58-4CC2-AB57-410B169E1AF8}">
      <dgm:prSet/>
      <dgm:spPr/>
      <dgm:t>
        <a:bodyPr/>
        <a:lstStyle/>
        <a:p>
          <a:endParaRPr lang="ru-RU"/>
        </a:p>
      </dgm:t>
    </dgm:pt>
    <dgm:pt modelId="{FEC47989-F23D-482D-A02C-E02D901F9062}" type="sibTrans" cxnId="{E091DF0A-DD58-4CC2-AB57-410B169E1AF8}">
      <dgm:prSet/>
      <dgm:spPr/>
      <dgm:t>
        <a:bodyPr/>
        <a:lstStyle/>
        <a:p>
          <a:endParaRPr lang="ru-RU"/>
        </a:p>
      </dgm:t>
    </dgm:pt>
    <dgm:pt modelId="{9E2D1346-DE05-42F8-9A95-794E069E01F6}">
      <dgm:prSet phldrT="[Текст]" custT="1"/>
      <dgm:spPr/>
      <dgm:t>
        <a:bodyPr/>
        <a:lstStyle/>
        <a:p>
          <a:r>
            <a:rPr lang="ru-RU" sz="2000" b="1" dirty="0" smtClean="0"/>
            <a:t>Нарушение правил </a:t>
          </a:r>
          <a:r>
            <a:rPr lang="ru-RU" sz="2000" b="1" dirty="0" smtClean="0">
              <a:solidFill>
                <a:srgbClr val="FF0000"/>
              </a:solidFill>
            </a:rPr>
            <a:t>охраны труда</a:t>
          </a:r>
          <a:endParaRPr lang="ru-RU" sz="2000" b="1" dirty="0">
            <a:solidFill>
              <a:srgbClr val="FF0000"/>
            </a:solidFill>
          </a:endParaRPr>
        </a:p>
      </dgm:t>
    </dgm:pt>
    <dgm:pt modelId="{AF03BC6C-C7F0-4753-BD40-D0302CCBF5A2}" type="parTrans" cxnId="{22AEC6C8-0ADF-42D1-8769-4800AB655CBB}">
      <dgm:prSet/>
      <dgm:spPr/>
      <dgm:t>
        <a:bodyPr/>
        <a:lstStyle/>
        <a:p>
          <a:endParaRPr lang="ru-RU"/>
        </a:p>
      </dgm:t>
    </dgm:pt>
    <dgm:pt modelId="{6535CC6C-0764-4E05-B035-46737FEECA10}" type="sibTrans" cxnId="{22AEC6C8-0ADF-42D1-8769-4800AB655CBB}">
      <dgm:prSet/>
      <dgm:spPr/>
      <dgm:t>
        <a:bodyPr/>
        <a:lstStyle/>
        <a:p>
          <a:endParaRPr lang="ru-RU"/>
        </a:p>
      </dgm:t>
    </dgm:pt>
    <dgm:pt modelId="{75AB6C08-56DC-44F0-9BD2-2D52FBC176B1}" type="pres">
      <dgm:prSet presAssocID="{5846A7B4-DD44-4ABB-B062-CB82722DD68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C99816-054F-4CAF-B68D-F1ABCFA1F4F5}" type="pres">
      <dgm:prSet presAssocID="{797AF447-657D-41A7-87B8-4D19D20BA6FC}" presName="linNode" presStyleCnt="0"/>
      <dgm:spPr/>
    </dgm:pt>
    <dgm:pt modelId="{3DCB43E9-B38A-4485-8265-3B9BA3F70D52}" type="pres">
      <dgm:prSet presAssocID="{797AF447-657D-41A7-87B8-4D19D20BA6F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944B7A-8B95-4122-81B5-13AF415E9AFB}" type="pres">
      <dgm:prSet presAssocID="{797AF447-657D-41A7-87B8-4D19D20BA6F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1EBC30-260C-477A-B88A-576929ABB327}" type="pres">
      <dgm:prSet presAssocID="{5A7CC331-9E13-4E1E-9CFA-AD1D69383262}" presName="sp" presStyleCnt="0"/>
      <dgm:spPr/>
    </dgm:pt>
    <dgm:pt modelId="{1AA02DBE-3580-4FD7-B90E-EF255DBFBC10}" type="pres">
      <dgm:prSet presAssocID="{D6EA21D8-FF5C-43B8-9D3F-C76AA7263463}" presName="linNode" presStyleCnt="0"/>
      <dgm:spPr/>
    </dgm:pt>
    <dgm:pt modelId="{7C407B87-E88F-4760-B499-C920408B5908}" type="pres">
      <dgm:prSet presAssocID="{D6EA21D8-FF5C-43B8-9D3F-C76AA726346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D9D7CA-4534-42BE-82D3-D996B63C5BFD}" type="pres">
      <dgm:prSet presAssocID="{D6EA21D8-FF5C-43B8-9D3F-C76AA726346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831D3E-90AB-487D-B9AA-217052344010}" type="pres">
      <dgm:prSet presAssocID="{AE12CB92-99FC-431D-8232-B452CA78C4C5}" presName="sp" presStyleCnt="0"/>
      <dgm:spPr/>
    </dgm:pt>
    <dgm:pt modelId="{692290E7-B0E9-4C6C-B269-3AEAD99C268B}" type="pres">
      <dgm:prSet presAssocID="{58373DB6-1877-4FE1-A029-920028FEE5F2}" presName="linNode" presStyleCnt="0"/>
      <dgm:spPr/>
    </dgm:pt>
    <dgm:pt modelId="{50A21E2C-3E14-4C80-8F69-5CDBFBF08D88}" type="pres">
      <dgm:prSet presAssocID="{58373DB6-1877-4FE1-A029-920028FEE5F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0255B-C214-4464-8F69-E5C649E60342}" type="pres">
      <dgm:prSet presAssocID="{58373DB6-1877-4FE1-A029-920028FEE5F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77C940-1ADA-4C2D-B4D1-70C545EA8E19}" srcId="{5846A7B4-DD44-4ABB-B062-CB82722DD680}" destId="{D6EA21D8-FF5C-43B8-9D3F-C76AA7263463}" srcOrd="1" destOrd="0" parTransId="{6367EC23-B3AA-4900-AE32-54E0F2525DE8}" sibTransId="{AE12CB92-99FC-431D-8232-B452CA78C4C5}"/>
    <dgm:cxn modelId="{E091DF0A-DD58-4CC2-AB57-410B169E1AF8}" srcId="{5846A7B4-DD44-4ABB-B062-CB82722DD680}" destId="{58373DB6-1877-4FE1-A029-920028FEE5F2}" srcOrd="2" destOrd="0" parTransId="{A6E0FF1A-958F-4D37-B0BF-469AA8C73581}" sibTransId="{FEC47989-F23D-482D-A02C-E02D901F9062}"/>
    <dgm:cxn modelId="{5497DF94-EEB0-4ADF-ACA3-C5414E28DC42}" type="presOf" srcId="{D6EA21D8-FF5C-43B8-9D3F-C76AA7263463}" destId="{7C407B87-E88F-4760-B499-C920408B5908}" srcOrd="0" destOrd="0" presId="urn:microsoft.com/office/officeart/2005/8/layout/vList5"/>
    <dgm:cxn modelId="{032D0931-EAD1-4AD9-BA99-22617C0C5687}" type="presOf" srcId="{9E2D1346-DE05-42F8-9A95-794E069E01F6}" destId="{7BF0255B-C214-4464-8F69-E5C649E60342}" srcOrd="0" destOrd="0" presId="urn:microsoft.com/office/officeart/2005/8/layout/vList5"/>
    <dgm:cxn modelId="{3AD136C4-14EC-4410-B65F-0773B86674F4}" srcId="{797AF447-657D-41A7-87B8-4D19D20BA6FC}" destId="{22F57835-1397-40D6-B1BD-C32691B27743}" srcOrd="0" destOrd="0" parTransId="{159BB486-6CB8-490A-AB58-7D75C042D860}" sibTransId="{5B66B8AA-8C01-4287-B50B-C0B30F6975C3}"/>
    <dgm:cxn modelId="{804E117E-5037-479D-8711-9208AD31B1FE}" srcId="{5846A7B4-DD44-4ABB-B062-CB82722DD680}" destId="{797AF447-657D-41A7-87B8-4D19D20BA6FC}" srcOrd="0" destOrd="0" parTransId="{6E3F05EE-06E1-4A4A-B824-7C63D83FCAD2}" sibTransId="{5A7CC331-9E13-4E1E-9CFA-AD1D69383262}"/>
    <dgm:cxn modelId="{3D414F60-9169-46E1-93EB-079BC359AABB}" type="presOf" srcId="{22F57835-1397-40D6-B1BD-C32691B27743}" destId="{14944B7A-8B95-4122-81B5-13AF415E9AFB}" srcOrd="0" destOrd="0" presId="urn:microsoft.com/office/officeart/2005/8/layout/vList5"/>
    <dgm:cxn modelId="{22AEC6C8-0ADF-42D1-8769-4800AB655CBB}" srcId="{58373DB6-1877-4FE1-A029-920028FEE5F2}" destId="{9E2D1346-DE05-42F8-9A95-794E069E01F6}" srcOrd="0" destOrd="0" parTransId="{AF03BC6C-C7F0-4753-BD40-D0302CCBF5A2}" sibTransId="{6535CC6C-0764-4E05-B035-46737FEECA10}"/>
    <dgm:cxn modelId="{2AB2B784-8966-4C76-8431-9A28B98C68A0}" type="presOf" srcId="{358C5A58-A849-42B7-BD8E-CC5D4A76B9AC}" destId="{66D9D7CA-4534-42BE-82D3-D996B63C5BFD}" srcOrd="0" destOrd="0" presId="urn:microsoft.com/office/officeart/2005/8/layout/vList5"/>
    <dgm:cxn modelId="{BC0E91AD-8D61-46E4-93EC-349EFB15B15D}" type="presOf" srcId="{797AF447-657D-41A7-87B8-4D19D20BA6FC}" destId="{3DCB43E9-B38A-4485-8265-3B9BA3F70D52}" srcOrd="0" destOrd="0" presId="urn:microsoft.com/office/officeart/2005/8/layout/vList5"/>
    <dgm:cxn modelId="{67457705-711F-4519-A60F-9A22B6A7171D}" srcId="{D6EA21D8-FF5C-43B8-9D3F-C76AA7263463}" destId="{358C5A58-A849-42B7-BD8E-CC5D4A76B9AC}" srcOrd="0" destOrd="0" parTransId="{F28A4C47-FEC1-4624-A18E-4DE259568EE1}" sibTransId="{95D7BC68-1490-484A-8BA0-222C386874B4}"/>
    <dgm:cxn modelId="{32B4E697-4B4B-4293-A04F-578253DE6BA4}" type="presOf" srcId="{5846A7B4-DD44-4ABB-B062-CB82722DD680}" destId="{75AB6C08-56DC-44F0-9BD2-2D52FBC176B1}" srcOrd="0" destOrd="0" presId="urn:microsoft.com/office/officeart/2005/8/layout/vList5"/>
    <dgm:cxn modelId="{A370C09A-9E0C-459B-91D3-28776AB0B714}" type="presOf" srcId="{58373DB6-1877-4FE1-A029-920028FEE5F2}" destId="{50A21E2C-3E14-4C80-8F69-5CDBFBF08D88}" srcOrd="0" destOrd="0" presId="urn:microsoft.com/office/officeart/2005/8/layout/vList5"/>
    <dgm:cxn modelId="{5BD5FF25-BD3E-43D1-BE4F-41377120DFB9}" type="presParOf" srcId="{75AB6C08-56DC-44F0-9BD2-2D52FBC176B1}" destId="{78C99816-054F-4CAF-B68D-F1ABCFA1F4F5}" srcOrd="0" destOrd="0" presId="urn:microsoft.com/office/officeart/2005/8/layout/vList5"/>
    <dgm:cxn modelId="{137E484B-BAE2-4857-8B52-620FD86C064F}" type="presParOf" srcId="{78C99816-054F-4CAF-B68D-F1ABCFA1F4F5}" destId="{3DCB43E9-B38A-4485-8265-3B9BA3F70D52}" srcOrd="0" destOrd="0" presId="urn:microsoft.com/office/officeart/2005/8/layout/vList5"/>
    <dgm:cxn modelId="{78C9A5AF-E5A5-49B2-8A0C-BCDA21820DCE}" type="presParOf" srcId="{78C99816-054F-4CAF-B68D-F1ABCFA1F4F5}" destId="{14944B7A-8B95-4122-81B5-13AF415E9AFB}" srcOrd="1" destOrd="0" presId="urn:microsoft.com/office/officeart/2005/8/layout/vList5"/>
    <dgm:cxn modelId="{8DCDAB11-747E-49B9-8ED7-2855FE00E641}" type="presParOf" srcId="{75AB6C08-56DC-44F0-9BD2-2D52FBC176B1}" destId="{821EBC30-260C-477A-B88A-576929ABB327}" srcOrd="1" destOrd="0" presId="urn:microsoft.com/office/officeart/2005/8/layout/vList5"/>
    <dgm:cxn modelId="{9D222A5D-0E1A-4786-B77B-E2840CBF9124}" type="presParOf" srcId="{75AB6C08-56DC-44F0-9BD2-2D52FBC176B1}" destId="{1AA02DBE-3580-4FD7-B90E-EF255DBFBC10}" srcOrd="2" destOrd="0" presId="urn:microsoft.com/office/officeart/2005/8/layout/vList5"/>
    <dgm:cxn modelId="{388FA941-0D93-4D1D-AF94-5FAE29FE5B48}" type="presParOf" srcId="{1AA02DBE-3580-4FD7-B90E-EF255DBFBC10}" destId="{7C407B87-E88F-4760-B499-C920408B5908}" srcOrd="0" destOrd="0" presId="urn:microsoft.com/office/officeart/2005/8/layout/vList5"/>
    <dgm:cxn modelId="{9047C8C2-413A-44CF-80B1-D2DC50154923}" type="presParOf" srcId="{1AA02DBE-3580-4FD7-B90E-EF255DBFBC10}" destId="{66D9D7CA-4534-42BE-82D3-D996B63C5BFD}" srcOrd="1" destOrd="0" presId="urn:microsoft.com/office/officeart/2005/8/layout/vList5"/>
    <dgm:cxn modelId="{CEB4669E-AC25-4608-8CE4-9A215E2271C1}" type="presParOf" srcId="{75AB6C08-56DC-44F0-9BD2-2D52FBC176B1}" destId="{DB831D3E-90AB-487D-B9AA-217052344010}" srcOrd="3" destOrd="0" presId="urn:microsoft.com/office/officeart/2005/8/layout/vList5"/>
    <dgm:cxn modelId="{CA8EBD61-63A2-446B-ABFD-EE3071C21402}" type="presParOf" srcId="{75AB6C08-56DC-44F0-9BD2-2D52FBC176B1}" destId="{692290E7-B0E9-4C6C-B269-3AEAD99C268B}" srcOrd="4" destOrd="0" presId="urn:microsoft.com/office/officeart/2005/8/layout/vList5"/>
    <dgm:cxn modelId="{A54B2DBB-5A69-4BEC-93CD-0CCF8A90E67E}" type="presParOf" srcId="{692290E7-B0E9-4C6C-B269-3AEAD99C268B}" destId="{50A21E2C-3E14-4C80-8F69-5CDBFBF08D88}" srcOrd="0" destOrd="0" presId="urn:microsoft.com/office/officeart/2005/8/layout/vList5"/>
    <dgm:cxn modelId="{744D68D9-40D7-4F99-B0E2-709F9BD0CDCD}" type="presParOf" srcId="{692290E7-B0E9-4C6C-B269-3AEAD99C268B}" destId="{7BF0255B-C214-4464-8F69-E5C649E6034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BF6502F-9CE7-4412-AB09-F43BA210D469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6599AB-3DB2-43B8-845D-0731C0371F42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2400" b="1" dirty="0" smtClean="0">
              <a:latin typeface="Arial" panose="020B0604020202020204" pitchFamily="34" charset="0"/>
              <a:cs typeface="Arial" panose="020B0604020202020204" pitchFamily="34" charset="0"/>
            </a:rPr>
            <a:t>В местный орган по инспекции труда</a:t>
          </a:r>
          <a:endParaRPr lang="ru-RU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FBA9EE-95CA-493A-BC2B-96351F120698}" type="parTrans" cxnId="{BFD52195-7657-4872-A18E-A438026F8F70}">
      <dgm:prSet/>
      <dgm:spPr/>
      <dgm:t>
        <a:bodyPr/>
        <a:lstStyle/>
        <a:p>
          <a:endParaRPr lang="ru-RU"/>
        </a:p>
      </dgm:t>
    </dgm:pt>
    <dgm:pt modelId="{92EB7747-D9C0-45D0-8115-2D542ADFBAE6}" type="sibTrans" cxnId="{BFD52195-7657-4872-A18E-A438026F8F70}">
      <dgm:prSet/>
      <dgm:spPr/>
      <dgm:t>
        <a:bodyPr/>
        <a:lstStyle/>
        <a:p>
          <a:endParaRPr lang="ru-RU"/>
        </a:p>
      </dgm:t>
    </dgm:pt>
    <dgm:pt modelId="{F11133F8-71D2-436C-A3E1-6E48A1ECCD3F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В территориальное подразделение уполномоченного органа в области промышленной безопасности при несчастных случаях, происшедших на опасных производственных объектах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71B23B-F9DA-4841-8A12-1150B84AC49B}" type="parTrans" cxnId="{53C5BC7F-EEED-4D01-B105-C7D4DADF7FC2}">
      <dgm:prSet/>
      <dgm:spPr/>
      <dgm:t>
        <a:bodyPr/>
        <a:lstStyle/>
        <a:p>
          <a:endParaRPr lang="ru-RU"/>
        </a:p>
      </dgm:t>
    </dgm:pt>
    <dgm:pt modelId="{861EFB80-E85A-4488-A234-C487696F6223}" type="sibTrans" cxnId="{53C5BC7F-EEED-4D01-B105-C7D4DADF7FC2}">
      <dgm:prSet/>
      <dgm:spPr/>
      <dgm:t>
        <a:bodyPr/>
        <a:lstStyle/>
        <a:p>
          <a:endParaRPr lang="ru-RU"/>
        </a:p>
      </dgm:t>
    </dgm:pt>
    <dgm:pt modelId="{758CC558-A526-4685-A3D8-EE9D12BEA305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Представителям работников (профсоюз)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35ED4D-1F7F-48A2-B22C-5D7F95708E8F}" type="parTrans" cxnId="{A552934D-E046-4DF6-B7CC-EA71BE0E2E05}">
      <dgm:prSet/>
      <dgm:spPr/>
      <dgm:t>
        <a:bodyPr/>
        <a:lstStyle/>
        <a:p>
          <a:endParaRPr lang="ru-RU"/>
        </a:p>
      </dgm:t>
    </dgm:pt>
    <dgm:pt modelId="{8971CD00-EB48-434E-A282-730EDD720DD4}" type="sibTrans" cxnId="{A552934D-E046-4DF6-B7CC-EA71BE0E2E05}">
      <dgm:prSet/>
      <dgm:spPr/>
      <dgm:t>
        <a:bodyPr/>
        <a:lstStyle/>
        <a:p>
          <a:endParaRPr lang="ru-RU"/>
        </a:p>
      </dgm:t>
    </dgm:pt>
    <dgm:pt modelId="{7536B511-C645-4A64-8EFF-0D5AC6B2CE80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Страховой организации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91018D-0F72-4263-9753-36644AB49602}" type="parTrans" cxnId="{7BCB3CD7-1B45-4038-93F2-BDEB79DE0CFD}">
      <dgm:prSet/>
      <dgm:spPr/>
      <dgm:t>
        <a:bodyPr/>
        <a:lstStyle/>
        <a:p>
          <a:endParaRPr lang="ru-RU"/>
        </a:p>
      </dgm:t>
    </dgm:pt>
    <dgm:pt modelId="{9844617A-7FB0-41B0-B5A0-7547D808ADAC}" type="sibTrans" cxnId="{7BCB3CD7-1B45-4038-93F2-BDEB79DE0CFD}">
      <dgm:prSet/>
      <dgm:spPr/>
      <dgm:t>
        <a:bodyPr/>
        <a:lstStyle/>
        <a:p>
          <a:endParaRPr lang="ru-RU"/>
        </a:p>
      </dgm:t>
    </dgm:pt>
    <dgm:pt modelId="{057E3104-DF71-4A27-838C-482A2F395C84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В территориальное подразделение государственного органа в области санитарно-эпидемиологического благополучия населения о случаях профессионального заболевания или отравления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AB2C22-0AE3-4D52-B958-825729311FF9}" type="parTrans" cxnId="{4EE64425-340D-41CD-AE19-8F60EB0B9BF3}">
      <dgm:prSet/>
      <dgm:spPr/>
      <dgm:t>
        <a:bodyPr/>
        <a:lstStyle/>
        <a:p>
          <a:endParaRPr lang="ru-RU"/>
        </a:p>
      </dgm:t>
    </dgm:pt>
    <dgm:pt modelId="{D91F11B2-BF74-43B8-ADF0-B37284701D52}" type="sibTrans" cxnId="{4EE64425-340D-41CD-AE19-8F60EB0B9BF3}">
      <dgm:prSet/>
      <dgm:spPr/>
      <dgm:t>
        <a:bodyPr/>
        <a:lstStyle/>
        <a:p>
          <a:endParaRPr lang="ru-RU"/>
        </a:p>
      </dgm:t>
    </dgm:pt>
    <dgm:pt modelId="{7B8F3CE3-A54B-4E55-859F-E60DDCCF6B18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Правоохранительному органу по месту, где произошел несчастный случай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C7B43D-E5DC-46FD-9CCD-D26D41D7FEE6}" type="parTrans" cxnId="{1133D330-1C79-4DAC-97CD-58923BBDD76D}">
      <dgm:prSet/>
      <dgm:spPr/>
      <dgm:t>
        <a:bodyPr/>
        <a:lstStyle/>
        <a:p>
          <a:endParaRPr lang="ru-RU"/>
        </a:p>
      </dgm:t>
    </dgm:pt>
    <dgm:pt modelId="{75E71C83-2126-427E-A0DC-C73E01C081FC}" type="sibTrans" cxnId="{1133D330-1C79-4DAC-97CD-58923BBDD76D}">
      <dgm:prSet/>
      <dgm:spPr/>
      <dgm:t>
        <a:bodyPr/>
        <a:lstStyle/>
        <a:p>
          <a:endParaRPr lang="ru-RU"/>
        </a:p>
      </dgm:t>
    </dgm:pt>
    <dgm:pt modelId="{A8C020FD-11BB-4B24-900F-A480AD2ADA20}" type="pres">
      <dgm:prSet presAssocID="{8BF6502F-9CE7-4412-AB09-F43BA210D46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FD0AFAE-E44B-4560-A5E4-F5AE82A84054}" type="pres">
      <dgm:prSet presAssocID="{C96599AB-3DB2-43B8-845D-0731C0371F42}" presName="vertOne" presStyleCnt="0"/>
      <dgm:spPr/>
    </dgm:pt>
    <dgm:pt modelId="{9822F82C-0A4A-4D4F-AEEA-732D2673AE17}" type="pres">
      <dgm:prSet presAssocID="{C96599AB-3DB2-43B8-845D-0731C0371F4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3E6D62-F9DD-45B9-9E30-4F17F630BD5F}" type="pres">
      <dgm:prSet presAssocID="{C96599AB-3DB2-43B8-845D-0731C0371F42}" presName="parTransOne" presStyleCnt="0"/>
      <dgm:spPr/>
    </dgm:pt>
    <dgm:pt modelId="{2A17D3AA-91DC-4A17-A4B7-B6450444E920}" type="pres">
      <dgm:prSet presAssocID="{C96599AB-3DB2-43B8-845D-0731C0371F42}" presName="horzOne" presStyleCnt="0"/>
      <dgm:spPr/>
    </dgm:pt>
    <dgm:pt modelId="{7FFB9A0D-601D-4668-94CD-76FCD58A1FA4}" type="pres">
      <dgm:prSet presAssocID="{F11133F8-71D2-436C-A3E1-6E48A1ECCD3F}" presName="vertTwo" presStyleCnt="0"/>
      <dgm:spPr/>
    </dgm:pt>
    <dgm:pt modelId="{D7038664-80C0-46D4-B357-0BE30096F4CE}" type="pres">
      <dgm:prSet presAssocID="{F11133F8-71D2-436C-A3E1-6E48A1ECCD3F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5CF339-E448-43F2-ADEB-813489946A32}" type="pres">
      <dgm:prSet presAssocID="{F11133F8-71D2-436C-A3E1-6E48A1ECCD3F}" presName="parTransTwo" presStyleCnt="0"/>
      <dgm:spPr/>
    </dgm:pt>
    <dgm:pt modelId="{6ADE0A3B-85C1-4A1B-8D86-F4981BDF329B}" type="pres">
      <dgm:prSet presAssocID="{F11133F8-71D2-436C-A3E1-6E48A1ECCD3F}" presName="horzTwo" presStyleCnt="0"/>
      <dgm:spPr/>
    </dgm:pt>
    <dgm:pt modelId="{53593DAF-F002-420B-BC67-03D9F5885C42}" type="pres">
      <dgm:prSet presAssocID="{758CC558-A526-4685-A3D8-EE9D12BEA305}" presName="vertThree" presStyleCnt="0"/>
      <dgm:spPr/>
    </dgm:pt>
    <dgm:pt modelId="{3FA4B11A-FF5B-4AF9-AB94-A75EB1119605}" type="pres">
      <dgm:prSet presAssocID="{758CC558-A526-4685-A3D8-EE9D12BEA305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E81659-1B0A-4F96-80B2-AF1E61E609DF}" type="pres">
      <dgm:prSet presAssocID="{758CC558-A526-4685-A3D8-EE9D12BEA305}" presName="horzThree" presStyleCnt="0"/>
      <dgm:spPr/>
    </dgm:pt>
    <dgm:pt modelId="{FA699740-8400-4672-8546-8C707ED9347C}" type="pres">
      <dgm:prSet presAssocID="{8971CD00-EB48-434E-A282-730EDD720DD4}" presName="sibSpaceThree" presStyleCnt="0"/>
      <dgm:spPr/>
    </dgm:pt>
    <dgm:pt modelId="{7CDC5F43-E219-4223-A611-13ECB1ABB151}" type="pres">
      <dgm:prSet presAssocID="{7536B511-C645-4A64-8EFF-0D5AC6B2CE80}" presName="vertThree" presStyleCnt="0"/>
      <dgm:spPr/>
    </dgm:pt>
    <dgm:pt modelId="{9B862B66-01F3-45A1-AF2C-55E66832AE83}" type="pres">
      <dgm:prSet presAssocID="{7536B511-C645-4A64-8EFF-0D5AC6B2CE80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B3DB62-580C-4653-9856-2845A3E0D95E}" type="pres">
      <dgm:prSet presAssocID="{7536B511-C645-4A64-8EFF-0D5AC6B2CE80}" presName="horzThree" presStyleCnt="0"/>
      <dgm:spPr/>
    </dgm:pt>
    <dgm:pt modelId="{C3720BEF-689D-4068-9648-E85947E60CD5}" type="pres">
      <dgm:prSet presAssocID="{861EFB80-E85A-4488-A234-C487696F6223}" presName="sibSpaceTwo" presStyleCnt="0"/>
      <dgm:spPr/>
    </dgm:pt>
    <dgm:pt modelId="{CFE23A07-409C-45F9-A15F-139DA65C3BFB}" type="pres">
      <dgm:prSet presAssocID="{057E3104-DF71-4A27-838C-482A2F395C84}" presName="vertTwo" presStyleCnt="0"/>
      <dgm:spPr/>
    </dgm:pt>
    <dgm:pt modelId="{FDACDF16-17BF-4BB1-BDA9-92AAA79A2F10}" type="pres">
      <dgm:prSet presAssocID="{057E3104-DF71-4A27-838C-482A2F395C8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CC7A65-F803-4E38-93CE-4425E612B1FA}" type="pres">
      <dgm:prSet presAssocID="{057E3104-DF71-4A27-838C-482A2F395C84}" presName="parTransTwo" presStyleCnt="0"/>
      <dgm:spPr/>
    </dgm:pt>
    <dgm:pt modelId="{42B23B63-223B-4EDC-9CD4-8114D82F0F52}" type="pres">
      <dgm:prSet presAssocID="{057E3104-DF71-4A27-838C-482A2F395C84}" presName="horzTwo" presStyleCnt="0"/>
      <dgm:spPr/>
    </dgm:pt>
    <dgm:pt modelId="{BAB7A17B-A8B5-4D06-A79A-33C6B15D1CC1}" type="pres">
      <dgm:prSet presAssocID="{7B8F3CE3-A54B-4E55-859F-E60DDCCF6B18}" presName="vertThree" presStyleCnt="0"/>
      <dgm:spPr/>
    </dgm:pt>
    <dgm:pt modelId="{5BA5338C-6939-4702-89BA-E851E6563B70}" type="pres">
      <dgm:prSet presAssocID="{7B8F3CE3-A54B-4E55-859F-E60DDCCF6B18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2EA58D-A4A3-4DAA-BC82-E86F1E9840F1}" type="pres">
      <dgm:prSet presAssocID="{7B8F3CE3-A54B-4E55-859F-E60DDCCF6B18}" presName="horzThree" presStyleCnt="0"/>
      <dgm:spPr/>
    </dgm:pt>
  </dgm:ptLst>
  <dgm:cxnLst>
    <dgm:cxn modelId="{7BCB3CD7-1B45-4038-93F2-BDEB79DE0CFD}" srcId="{F11133F8-71D2-436C-A3E1-6E48A1ECCD3F}" destId="{7536B511-C645-4A64-8EFF-0D5AC6B2CE80}" srcOrd="1" destOrd="0" parTransId="{7E91018D-0F72-4263-9753-36644AB49602}" sibTransId="{9844617A-7FB0-41B0-B5A0-7547D808ADAC}"/>
    <dgm:cxn modelId="{A552934D-E046-4DF6-B7CC-EA71BE0E2E05}" srcId="{F11133F8-71D2-436C-A3E1-6E48A1ECCD3F}" destId="{758CC558-A526-4685-A3D8-EE9D12BEA305}" srcOrd="0" destOrd="0" parTransId="{CD35ED4D-1F7F-48A2-B22C-5D7F95708E8F}" sibTransId="{8971CD00-EB48-434E-A282-730EDD720DD4}"/>
    <dgm:cxn modelId="{7B1ADDC7-ABBF-42F2-A1FA-BA3B0B47131D}" type="presOf" srcId="{7536B511-C645-4A64-8EFF-0D5AC6B2CE80}" destId="{9B862B66-01F3-45A1-AF2C-55E66832AE83}" srcOrd="0" destOrd="0" presId="urn:microsoft.com/office/officeart/2005/8/layout/hierarchy4"/>
    <dgm:cxn modelId="{D179B98E-4135-4FD2-9AAF-4FA7C760AAF6}" type="presOf" srcId="{F11133F8-71D2-436C-A3E1-6E48A1ECCD3F}" destId="{D7038664-80C0-46D4-B357-0BE30096F4CE}" srcOrd="0" destOrd="0" presId="urn:microsoft.com/office/officeart/2005/8/layout/hierarchy4"/>
    <dgm:cxn modelId="{F49261B3-D002-4F4B-99F6-E246B34A9FDC}" type="presOf" srcId="{758CC558-A526-4685-A3D8-EE9D12BEA305}" destId="{3FA4B11A-FF5B-4AF9-AB94-A75EB1119605}" srcOrd="0" destOrd="0" presId="urn:microsoft.com/office/officeart/2005/8/layout/hierarchy4"/>
    <dgm:cxn modelId="{EADDFAFA-6128-4F82-867D-5D7B483E5895}" type="presOf" srcId="{057E3104-DF71-4A27-838C-482A2F395C84}" destId="{FDACDF16-17BF-4BB1-BDA9-92AAA79A2F10}" srcOrd="0" destOrd="0" presId="urn:microsoft.com/office/officeart/2005/8/layout/hierarchy4"/>
    <dgm:cxn modelId="{BF97F694-A893-4810-B051-60E41F1BB4FD}" type="presOf" srcId="{7B8F3CE3-A54B-4E55-859F-E60DDCCF6B18}" destId="{5BA5338C-6939-4702-89BA-E851E6563B70}" srcOrd="0" destOrd="0" presId="urn:microsoft.com/office/officeart/2005/8/layout/hierarchy4"/>
    <dgm:cxn modelId="{1133D330-1C79-4DAC-97CD-58923BBDD76D}" srcId="{057E3104-DF71-4A27-838C-482A2F395C84}" destId="{7B8F3CE3-A54B-4E55-859F-E60DDCCF6B18}" srcOrd="0" destOrd="0" parTransId="{E2C7B43D-E5DC-46FD-9CCD-D26D41D7FEE6}" sibTransId="{75E71C83-2126-427E-A0DC-C73E01C081FC}"/>
    <dgm:cxn modelId="{43879F15-99E5-495D-B518-A2733176397F}" type="presOf" srcId="{C96599AB-3DB2-43B8-845D-0731C0371F42}" destId="{9822F82C-0A4A-4D4F-AEEA-732D2673AE17}" srcOrd="0" destOrd="0" presId="urn:microsoft.com/office/officeart/2005/8/layout/hierarchy4"/>
    <dgm:cxn modelId="{BFD52195-7657-4872-A18E-A438026F8F70}" srcId="{8BF6502F-9CE7-4412-AB09-F43BA210D469}" destId="{C96599AB-3DB2-43B8-845D-0731C0371F42}" srcOrd="0" destOrd="0" parTransId="{6AFBA9EE-95CA-493A-BC2B-96351F120698}" sibTransId="{92EB7747-D9C0-45D0-8115-2D542ADFBAE6}"/>
    <dgm:cxn modelId="{53C5BC7F-EEED-4D01-B105-C7D4DADF7FC2}" srcId="{C96599AB-3DB2-43B8-845D-0731C0371F42}" destId="{F11133F8-71D2-436C-A3E1-6E48A1ECCD3F}" srcOrd="0" destOrd="0" parTransId="{2071B23B-F9DA-4841-8A12-1150B84AC49B}" sibTransId="{861EFB80-E85A-4488-A234-C487696F6223}"/>
    <dgm:cxn modelId="{532FEAEC-44FB-4311-8614-5552FC95ADDF}" type="presOf" srcId="{8BF6502F-9CE7-4412-AB09-F43BA210D469}" destId="{A8C020FD-11BB-4B24-900F-A480AD2ADA20}" srcOrd="0" destOrd="0" presId="urn:microsoft.com/office/officeart/2005/8/layout/hierarchy4"/>
    <dgm:cxn modelId="{4EE64425-340D-41CD-AE19-8F60EB0B9BF3}" srcId="{C96599AB-3DB2-43B8-845D-0731C0371F42}" destId="{057E3104-DF71-4A27-838C-482A2F395C84}" srcOrd="1" destOrd="0" parTransId="{BBAB2C22-0AE3-4D52-B958-825729311FF9}" sibTransId="{D91F11B2-BF74-43B8-ADF0-B37284701D52}"/>
    <dgm:cxn modelId="{216A861B-5CB9-4A5D-912B-E3DC672D0346}" type="presParOf" srcId="{A8C020FD-11BB-4B24-900F-A480AD2ADA20}" destId="{0FD0AFAE-E44B-4560-A5E4-F5AE82A84054}" srcOrd="0" destOrd="0" presId="urn:microsoft.com/office/officeart/2005/8/layout/hierarchy4"/>
    <dgm:cxn modelId="{3A00CF7A-884D-4ADF-A3BA-4918DC09CF37}" type="presParOf" srcId="{0FD0AFAE-E44B-4560-A5E4-F5AE82A84054}" destId="{9822F82C-0A4A-4D4F-AEEA-732D2673AE17}" srcOrd="0" destOrd="0" presId="urn:microsoft.com/office/officeart/2005/8/layout/hierarchy4"/>
    <dgm:cxn modelId="{0FDC8A4F-D3D7-4A3A-A57C-3BE31484BCBD}" type="presParOf" srcId="{0FD0AFAE-E44B-4560-A5E4-F5AE82A84054}" destId="{DD3E6D62-F9DD-45B9-9E30-4F17F630BD5F}" srcOrd="1" destOrd="0" presId="urn:microsoft.com/office/officeart/2005/8/layout/hierarchy4"/>
    <dgm:cxn modelId="{9DDDE90D-765D-4620-9391-5C21AF9979B8}" type="presParOf" srcId="{0FD0AFAE-E44B-4560-A5E4-F5AE82A84054}" destId="{2A17D3AA-91DC-4A17-A4B7-B6450444E920}" srcOrd="2" destOrd="0" presId="urn:microsoft.com/office/officeart/2005/8/layout/hierarchy4"/>
    <dgm:cxn modelId="{75E0C6CC-738B-4D17-A680-0B811AEDDA49}" type="presParOf" srcId="{2A17D3AA-91DC-4A17-A4B7-B6450444E920}" destId="{7FFB9A0D-601D-4668-94CD-76FCD58A1FA4}" srcOrd="0" destOrd="0" presId="urn:microsoft.com/office/officeart/2005/8/layout/hierarchy4"/>
    <dgm:cxn modelId="{DCFC7955-71D4-4BB4-8E69-88393F4490EB}" type="presParOf" srcId="{7FFB9A0D-601D-4668-94CD-76FCD58A1FA4}" destId="{D7038664-80C0-46D4-B357-0BE30096F4CE}" srcOrd="0" destOrd="0" presId="urn:microsoft.com/office/officeart/2005/8/layout/hierarchy4"/>
    <dgm:cxn modelId="{472EE68C-B420-4A5B-9AE4-9B366DC29F46}" type="presParOf" srcId="{7FFB9A0D-601D-4668-94CD-76FCD58A1FA4}" destId="{635CF339-E448-43F2-ADEB-813489946A32}" srcOrd="1" destOrd="0" presId="urn:microsoft.com/office/officeart/2005/8/layout/hierarchy4"/>
    <dgm:cxn modelId="{1697590E-D9A9-4BE4-B963-837E45B7D4FB}" type="presParOf" srcId="{7FFB9A0D-601D-4668-94CD-76FCD58A1FA4}" destId="{6ADE0A3B-85C1-4A1B-8D86-F4981BDF329B}" srcOrd="2" destOrd="0" presId="urn:microsoft.com/office/officeart/2005/8/layout/hierarchy4"/>
    <dgm:cxn modelId="{E3C113A7-AEDB-4218-8DBD-049A8628A8AF}" type="presParOf" srcId="{6ADE0A3B-85C1-4A1B-8D86-F4981BDF329B}" destId="{53593DAF-F002-420B-BC67-03D9F5885C42}" srcOrd="0" destOrd="0" presId="urn:microsoft.com/office/officeart/2005/8/layout/hierarchy4"/>
    <dgm:cxn modelId="{3679A8C1-35D3-43ED-9DF3-0490DF32B63D}" type="presParOf" srcId="{53593DAF-F002-420B-BC67-03D9F5885C42}" destId="{3FA4B11A-FF5B-4AF9-AB94-A75EB1119605}" srcOrd="0" destOrd="0" presId="urn:microsoft.com/office/officeart/2005/8/layout/hierarchy4"/>
    <dgm:cxn modelId="{B96F2611-2A0F-414B-801E-0F4CB56CF32D}" type="presParOf" srcId="{53593DAF-F002-420B-BC67-03D9F5885C42}" destId="{2DE81659-1B0A-4F96-80B2-AF1E61E609DF}" srcOrd="1" destOrd="0" presId="urn:microsoft.com/office/officeart/2005/8/layout/hierarchy4"/>
    <dgm:cxn modelId="{2ABB8003-F853-4A01-A3C0-72744B136798}" type="presParOf" srcId="{6ADE0A3B-85C1-4A1B-8D86-F4981BDF329B}" destId="{FA699740-8400-4672-8546-8C707ED9347C}" srcOrd="1" destOrd="0" presId="urn:microsoft.com/office/officeart/2005/8/layout/hierarchy4"/>
    <dgm:cxn modelId="{D0ECC223-2FEC-48BB-A0D6-814C74A53702}" type="presParOf" srcId="{6ADE0A3B-85C1-4A1B-8D86-F4981BDF329B}" destId="{7CDC5F43-E219-4223-A611-13ECB1ABB151}" srcOrd="2" destOrd="0" presId="urn:microsoft.com/office/officeart/2005/8/layout/hierarchy4"/>
    <dgm:cxn modelId="{BB8F94F7-C464-4D67-BC41-53153CD5246E}" type="presParOf" srcId="{7CDC5F43-E219-4223-A611-13ECB1ABB151}" destId="{9B862B66-01F3-45A1-AF2C-55E66832AE83}" srcOrd="0" destOrd="0" presId="urn:microsoft.com/office/officeart/2005/8/layout/hierarchy4"/>
    <dgm:cxn modelId="{A4BE870D-623F-4997-B5F5-5430A8E76285}" type="presParOf" srcId="{7CDC5F43-E219-4223-A611-13ECB1ABB151}" destId="{ACB3DB62-580C-4653-9856-2845A3E0D95E}" srcOrd="1" destOrd="0" presId="urn:microsoft.com/office/officeart/2005/8/layout/hierarchy4"/>
    <dgm:cxn modelId="{3F7752FE-789D-4B5E-BA04-F9A772C5C052}" type="presParOf" srcId="{2A17D3AA-91DC-4A17-A4B7-B6450444E920}" destId="{C3720BEF-689D-4068-9648-E85947E60CD5}" srcOrd="1" destOrd="0" presId="urn:microsoft.com/office/officeart/2005/8/layout/hierarchy4"/>
    <dgm:cxn modelId="{9C1FB804-5E61-4E41-9D0A-D186C0AE89D2}" type="presParOf" srcId="{2A17D3AA-91DC-4A17-A4B7-B6450444E920}" destId="{CFE23A07-409C-45F9-A15F-139DA65C3BFB}" srcOrd="2" destOrd="0" presId="urn:microsoft.com/office/officeart/2005/8/layout/hierarchy4"/>
    <dgm:cxn modelId="{D87023AF-9759-4E91-A925-4C552935AB54}" type="presParOf" srcId="{CFE23A07-409C-45F9-A15F-139DA65C3BFB}" destId="{FDACDF16-17BF-4BB1-BDA9-92AAA79A2F10}" srcOrd="0" destOrd="0" presId="urn:microsoft.com/office/officeart/2005/8/layout/hierarchy4"/>
    <dgm:cxn modelId="{16DE776C-E91A-4FF3-99DC-164F1F0F371A}" type="presParOf" srcId="{CFE23A07-409C-45F9-A15F-139DA65C3BFB}" destId="{8ACC7A65-F803-4E38-93CE-4425E612B1FA}" srcOrd="1" destOrd="0" presId="urn:microsoft.com/office/officeart/2005/8/layout/hierarchy4"/>
    <dgm:cxn modelId="{FF35E736-67E6-4000-BC13-C108B7898FA0}" type="presParOf" srcId="{CFE23A07-409C-45F9-A15F-139DA65C3BFB}" destId="{42B23B63-223B-4EDC-9CD4-8114D82F0F52}" srcOrd="2" destOrd="0" presId="urn:microsoft.com/office/officeart/2005/8/layout/hierarchy4"/>
    <dgm:cxn modelId="{B9B3AEB7-CFAB-4DC4-8BD6-0E9AB3038123}" type="presParOf" srcId="{42B23B63-223B-4EDC-9CD4-8114D82F0F52}" destId="{BAB7A17B-A8B5-4D06-A79A-33C6B15D1CC1}" srcOrd="0" destOrd="0" presId="urn:microsoft.com/office/officeart/2005/8/layout/hierarchy4"/>
    <dgm:cxn modelId="{21AD1430-F712-4DC4-8BD7-C35C697317BE}" type="presParOf" srcId="{BAB7A17B-A8B5-4D06-A79A-33C6B15D1CC1}" destId="{5BA5338C-6939-4702-89BA-E851E6563B70}" srcOrd="0" destOrd="0" presId="urn:microsoft.com/office/officeart/2005/8/layout/hierarchy4"/>
    <dgm:cxn modelId="{1A27F31B-82F4-4C6C-ABF0-7364F45FCE0F}" type="presParOf" srcId="{BAB7A17B-A8B5-4D06-A79A-33C6B15D1CC1}" destId="{E72EA58D-A4A3-4DAA-BC82-E86F1E9840F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6934F4F-CB77-4792-B7AC-9003754AFBD8}" type="doc">
      <dgm:prSet loTypeId="urn:microsoft.com/office/officeart/2005/8/layout/v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C0745F-8858-424A-ACA0-51E11FEA7204}">
      <dgm:prSet phldrT="[Текст]" custT="1"/>
      <dgm:spPr>
        <a:solidFill>
          <a:schemeClr val="bg2">
            <a:lumMod val="9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Легкая степень тяжести - </a:t>
          </a:r>
          <a:r>
            <a: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РАССЛЕДОВАНИЕ</a:t>
          </a:r>
          <a:endParaRPr lang="ru-RU" sz="2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3DABB5-E3E4-4E42-BFFC-D95D21DC41FB}" type="parTrans" cxnId="{5835805E-4FF7-4B5C-81C1-3F333C65DD06}">
      <dgm:prSet/>
      <dgm:spPr/>
      <dgm:t>
        <a:bodyPr/>
        <a:lstStyle/>
        <a:p>
          <a:endParaRPr lang="ru-RU"/>
        </a:p>
      </dgm:t>
    </dgm:pt>
    <dgm:pt modelId="{5BD4B0A9-775A-4745-BE20-8D91D1341B92}" type="sibTrans" cxnId="{5835805E-4FF7-4B5C-81C1-3F333C65DD06}">
      <dgm:prSet/>
      <dgm:spPr/>
      <dgm:t>
        <a:bodyPr/>
        <a:lstStyle/>
        <a:p>
          <a:endParaRPr lang="ru-RU"/>
        </a:p>
      </dgm:t>
    </dgm:pt>
    <dgm:pt modelId="{C287065C-6736-424E-AC19-7F875F04B519}">
      <dgm:prSet phldrT="[Текст]" custT="1"/>
      <dgm:spPr>
        <a:solidFill>
          <a:schemeClr val="bg2"/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ru-RU" sz="2400" b="1" dirty="0" smtClean="0">
              <a:latin typeface="Arial" panose="020B0604020202020204" pitchFamily="34" charset="0"/>
              <a:cs typeface="Arial" panose="020B0604020202020204" pitchFamily="34" charset="0"/>
            </a:rPr>
            <a:t>Расследование проводит работодатель</a:t>
          </a:r>
          <a:endParaRPr lang="ru-RU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DCCF0E-2670-4419-A83C-B3449E8AB399}" type="parTrans" cxnId="{A3085BC4-D263-4C2C-9651-7EDA9A6AF085}">
      <dgm:prSet/>
      <dgm:spPr/>
      <dgm:t>
        <a:bodyPr/>
        <a:lstStyle/>
        <a:p>
          <a:endParaRPr lang="ru-RU"/>
        </a:p>
      </dgm:t>
    </dgm:pt>
    <dgm:pt modelId="{0F7A158D-EC8E-4D25-9654-08F46787C95A}" type="sibTrans" cxnId="{A3085BC4-D263-4C2C-9651-7EDA9A6AF085}">
      <dgm:prSet/>
      <dgm:spPr/>
      <dgm:t>
        <a:bodyPr/>
        <a:lstStyle/>
        <a:p>
          <a:endParaRPr lang="ru-RU"/>
        </a:p>
      </dgm:t>
    </dgm:pt>
    <dgm:pt modelId="{BD814AC6-46FE-4175-86BC-BE1500158824}">
      <dgm:prSet phldrT="[Текст]" custT="1"/>
      <dgm:spPr>
        <a:solidFill>
          <a:schemeClr val="bg2">
            <a:lumMod val="9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Тяжелая степень тяжести – </a:t>
          </a:r>
          <a:r>
            <a: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СПЕЦИАЛЬНОЕ РАССЛЕДОВАНИЕ</a:t>
          </a:r>
          <a:endParaRPr lang="ru-RU" sz="2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9E39DA-FB99-40C7-9D1F-DF5340693D5D}" type="parTrans" cxnId="{8001A797-840F-4461-BE04-77DF74E29A70}">
      <dgm:prSet/>
      <dgm:spPr/>
      <dgm:t>
        <a:bodyPr/>
        <a:lstStyle/>
        <a:p>
          <a:endParaRPr lang="ru-RU"/>
        </a:p>
      </dgm:t>
    </dgm:pt>
    <dgm:pt modelId="{AC136F16-782F-4D82-8768-6803571C634F}" type="sibTrans" cxnId="{8001A797-840F-4461-BE04-77DF74E29A70}">
      <dgm:prSet/>
      <dgm:spPr/>
      <dgm:t>
        <a:bodyPr/>
        <a:lstStyle/>
        <a:p>
          <a:endParaRPr lang="ru-RU"/>
        </a:p>
      </dgm:t>
    </dgm:pt>
    <dgm:pt modelId="{E937849D-F126-432F-A08A-5037F333FE0D}">
      <dgm:prSet phldrT="[Текст]" custT="1"/>
      <dgm:spPr>
        <a:solidFill>
          <a:schemeClr val="bg2"/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ru-RU" sz="2400" b="1" dirty="0" smtClean="0">
              <a:latin typeface="Arial" panose="020B0604020202020204" pitchFamily="34" charset="0"/>
              <a:cs typeface="Arial" panose="020B0604020202020204" pitchFamily="34" charset="0"/>
            </a:rPr>
            <a:t>Расследование проводит местный орган по труду</a:t>
          </a:r>
          <a:endParaRPr lang="ru-RU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739EC9-529F-4A04-925D-B0DBD1972547}" type="parTrans" cxnId="{50A9F636-A33D-4E6F-AD8C-765627908FD3}">
      <dgm:prSet/>
      <dgm:spPr/>
      <dgm:t>
        <a:bodyPr/>
        <a:lstStyle/>
        <a:p>
          <a:endParaRPr lang="ru-RU"/>
        </a:p>
      </dgm:t>
    </dgm:pt>
    <dgm:pt modelId="{3277B482-30D1-4AA6-AE11-A8D05A6B1301}" type="sibTrans" cxnId="{50A9F636-A33D-4E6F-AD8C-765627908FD3}">
      <dgm:prSet/>
      <dgm:spPr/>
      <dgm:t>
        <a:bodyPr/>
        <a:lstStyle/>
        <a:p>
          <a:endParaRPr lang="ru-RU"/>
        </a:p>
      </dgm:t>
    </dgm:pt>
    <dgm:pt modelId="{02F7E164-1081-471F-8CBC-8E0F1E28B898}">
      <dgm:prSet phldrT="[Текст]" custT="1"/>
      <dgm:spPr>
        <a:solidFill>
          <a:schemeClr val="bg2"/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ru-RU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C3968B-A6A4-4568-B3D0-141B472E158B}" type="parTrans" cxnId="{02BCDCD4-E85E-4431-99F8-582C9BF588EE}">
      <dgm:prSet/>
      <dgm:spPr/>
      <dgm:t>
        <a:bodyPr/>
        <a:lstStyle/>
        <a:p>
          <a:endParaRPr lang="ru-RU"/>
        </a:p>
      </dgm:t>
    </dgm:pt>
    <dgm:pt modelId="{41E8DCD6-67DC-4D1C-A44A-DAB5EE771F01}" type="sibTrans" cxnId="{02BCDCD4-E85E-4431-99F8-582C9BF588EE}">
      <dgm:prSet/>
      <dgm:spPr/>
      <dgm:t>
        <a:bodyPr/>
        <a:lstStyle/>
        <a:p>
          <a:endParaRPr lang="ru-RU"/>
        </a:p>
      </dgm:t>
    </dgm:pt>
    <dgm:pt modelId="{70020968-AD84-4BFF-A013-35304A758D1D}">
      <dgm:prSet phldrT="[Текст]" custT="1"/>
      <dgm:spPr>
        <a:solidFill>
          <a:schemeClr val="bg2"/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ru-RU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569B02-20C4-4AA3-B96F-03F93E241D1A}" type="parTrans" cxnId="{DC33694C-4F1B-4F0B-99C4-144F096827A6}">
      <dgm:prSet/>
      <dgm:spPr/>
      <dgm:t>
        <a:bodyPr/>
        <a:lstStyle/>
        <a:p>
          <a:endParaRPr lang="ru-RU"/>
        </a:p>
      </dgm:t>
    </dgm:pt>
    <dgm:pt modelId="{43D2808F-7C6E-4057-B0EE-907A286FC69D}" type="sibTrans" cxnId="{DC33694C-4F1B-4F0B-99C4-144F096827A6}">
      <dgm:prSet/>
      <dgm:spPr/>
      <dgm:t>
        <a:bodyPr/>
        <a:lstStyle/>
        <a:p>
          <a:endParaRPr lang="ru-RU"/>
        </a:p>
      </dgm:t>
    </dgm:pt>
    <dgm:pt modelId="{C2CFEB41-786C-43CA-9923-2B89DEFB3BC7}" type="pres">
      <dgm:prSet presAssocID="{D6934F4F-CB77-4792-B7AC-9003754AFBD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A8C24DB-6A23-4909-A5BB-DF4FA64B6CED}" type="pres">
      <dgm:prSet presAssocID="{A3C0745F-8858-424A-ACA0-51E11FEA7204}" presName="linNode" presStyleCnt="0"/>
      <dgm:spPr/>
    </dgm:pt>
    <dgm:pt modelId="{65A0DEEC-8FE2-4B4E-84F3-7F0175D6AA4D}" type="pres">
      <dgm:prSet presAssocID="{A3C0745F-8858-424A-ACA0-51E11FEA720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C4D9F8-E9CB-4079-9793-0934F0B5369D}" type="pres">
      <dgm:prSet presAssocID="{A3C0745F-8858-424A-ACA0-51E11FEA720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E75256-BC09-4997-87AF-54940AB1ADA4}" type="pres">
      <dgm:prSet presAssocID="{5BD4B0A9-775A-4745-BE20-8D91D1341B92}" presName="spacing" presStyleCnt="0"/>
      <dgm:spPr/>
    </dgm:pt>
    <dgm:pt modelId="{B7CB45B6-51F9-4777-93FB-7360EE4CADBF}" type="pres">
      <dgm:prSet presAssocID="{BD814AC6-46FE-4175-86BC-BE1500158824}" presName="linNode" presStyleCnt="0"/>
      <dgm:spPr/>
    </dgm:pt>
    <dgm:pt modelId="{2A55E001-7851-4B42-A90E-32A4F6E16D0B}" type="pres">
      <dgm:prSet presAssocID="{BD814AC6-46FE-4175-86BC-BE150015882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EF172A-D1B6-4FB7-9CFE-28ED8196666D}" type="pres">
      <dgm:prSet presAssocID="{BD814AC6-46FE-4175-86BC-BE150015882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01A797-840F-4461-BE04-77DF74E29A70}" srcId="{D6934F4F-CB77-4792-B7AC-9003754AFBD8}" destId="{BD814AC6-46FE-4175-86BC-BE1500158824}" srcOrd="1" destOrd="0" parTransId="{A99E39DA-FB99-40C7-9D1F-DF5340693D5D}" sibTransId="{AC136F16-782F-4D82-8768-6803571C634F}"/>
    <dgm:cxn modelId="{DC33694C-4F1B-4F0B-99C4-144F096827A6}" srcId="{BD814AC6-46FE-4175-86BC-BE1500158824}" destId="{70020968-AD84-4BFF-A013-35304A758D1D}" srcOrd="0" destOrd="0" parTransId="{82569B02-20C4-4AA3-B96F-03F93E241D1A}" sibTransId="{43D2808F-7C6E-4057-B0EE-907A286FC69D}"/>
    <dgm:cxn modelId="{F2E5E4E3-C467-4411-9AA2-DAC1EA800C0B}" type="presOf" srcId="{BD814AC6-46FE-4175-86BC-BE1500158824}" destId="{2A55E001-7851-4B42-A90E-32A4F6E16D0B}" srcOrd="0" destOrd="0" presId="urn:microsoft.com/office/officeart/2005/8/layout/vList6"/>
    <dgm:cxn modelId="{4B4F0A8D-C5AC-4810-839B-65677826A259}" type="presOf" srcId="{02F7E164-1081-471F-8CBC-8E0F1E28B898}" destId="{8DC4D9F8-E9CB-4079-9793-0934F0B5369D}" srcOrd="0" destOrd="0" presId="urn:microsoft.com/office/officeart/2005/8/layout/vList6"/>
    <dgm:cxn modelId="{50A9F636-A33D-4E6F-AD8C-765627908FD3}" srcId="{BD814AC6-46FE-4175-86BC-BE1500158824}" destId="{E937849D-F126-432F-A08A-5037F333FE0D}" srcOrd="1" destOrd="0" parTransId="{66739EC9-529F-4A04-925D-B0DBD1972547}" sibTransId="{3277B482-30D1-4AA6-AE11-A8D05A6B1301}"/>
    <dgm:cxn modelId="{29273FCC-A1F3-4B76-88DA-47385AEF497B}" type="presOf" srcId="{C287065C-6736-424E-AC19-7F875F04B519}" destId="{8DC4D9F8-E9CB-4079-9793-0934F0B5369D}" srcOrd="0" destOrd="1" presId="urn:microsoft.com/office/officeart/2005/8/layout/vList6"/>
    <dgm:cxn modelId="{C5DC93A2-07E8-4B2B-AF99-BC00B2C28548}" type="presOf" srcId="{70020968-AD84-4BFF-A013-35304A758D1D}" destId="{3BEF172A-D1B6-4FB7-9CFE-28ED8196666D}" srcOrd="0" destOrd="0" presId="urn:microsoft.com/office/officeart/2005/8/layout/vList6"/>
    <dgm:cxn modelId="{ECCE4A09-E270-407C-AF9D-1069CA90B2D3}" type="presOf" srcId="{D6934F4F-CB77-4792-B7AC-9003754AFBD8}" destId="{C2CFEB41-786C-43CA-9923-2B89DEFB3BC7}" srcOrd="0" destOrd="0" presId="urn:microsoft.com/office/officeart/2005/8/layout/vList6"/>
    <dgm:cxn modelId="{5835805E-4FF7-4B5C-81C1-3F333C65DD06}" srcId="{D6934F4F-CB77-4792-B7AC-9003754AFBD8}" destId="{A3C0745F-8858-424A-ACA0-51E11FEA7204}" srcOrd="0" destOrd="0" parTransId="{553DABB5-E3E4-4E42-BFFC-D95D21DC41FB}" sibTransId="{5BD4B0A9-775A-4745-BE20-8D91D1341B92}"/>
    <dgm:cxn modelId="{02BCDCD4-E85E-4431-99F8-582C9BF588EE}" srcId="{A3C0745F-8858-424A-ACA0-51E11FEA7204}" destId="{02F7E164-1081-471F-8CBC-8E0F1E28B898}" srcOrd="0" destOrd="0" parTransId="{9DC3968B-A6A4-4568-B3D0-141B472E158B}" sibTransId="{41E8DCD6-67DC-4D1C-A44A-DAB5EE771F01}"/>
    <dgm:cxn modelId="{48245C4B-BB8D-42C1-AA7B-F4E5002A4464}" type="presOf" srcId="{A3C0745F-8858-424A-ACA0-51E11FEA7204}" destId="{65A0DEEC-8FE2-4B4E-84F3-7F0175D6AA4D}" srcOrd="0" destOrd="0" presId="urn:microsoft.com/office/officeart/2005/8/layout/vList6"/>
    <dgm:cxn modelId="{A3085BC4-D263-4C2C-9651-7EDA9A6AF085}" srcId="{A3C0745F-8858-424A-ACA0-51E11FEA7204}" destId="{C287065C-6736-424E-AC19-7F875F04B519}" srcOrd="1" destOrd="0" parTransId="{77DCCF0E-2670-4419-A83C-B3449E8AB399}" sibTransId="{0F7A158D-EC8E-4D25-9654-08F46787C95A}"/>
    <dgm:cxn modelId="{0149966B-2793-42E9-B011-9B0AEF4015CA}" type="presOf" srcId="{E937849D-F126-432F-A08A-5037F333FE0D}" destId="{3BEF172A-D1B6-4FB7-9CFE-28ED8196666D}" srcOrd="0" destOrd="1" presId="urn:microsoft.com/office/officeart/2005/8/layout/vList6"/>
    <dgm:cxn modelId="{D5A5D5DE-CA12-4215-8FD6-53E39907E535}" type="presParOf" srcId="{C2CFEB41-786C-43CA-9923-2B89DEFB3BC7}" destId="{3A8C24DB-6A23-4909-A5BB-DF4FA64B6CED}" srcOrd="0" destOrd="0" presId="urn:microsoft.com/office/officeart/2005/8/layout/vList6"/>
    <dgm:cxn modelId="{7F1B4143-AE28-493A-84E0-7DD6E503D30E}" type="presParOf" srcId="{3A8C24DB-6A23-4909-A5BB-DF4FA64B6CED}" destId="{65A0DEEC-8FE2-4B4E-84F3-7F0175D6AA4D}" srcOrd="0" destOrd="0" presId="urn:microsoft.com/office/officeart/2005/8/layout/vList6"/>
    <dgm:cxn modelId="{43CE4FDB-EB56-4134-A6EF-4779CF0D0228}" type="presParOf" srcId="{3A8C24DB-6A23-4909-A5BB-DF4FA64B6CED}" destId="{8DC4D9F8-E9CB-4079-9793-0934F0B5369D}" srcOrd="1" destOrd="0" presId="urn:microsoft.com/office/officeart/2005/8/layout/vList6"/>
    <dgm:cxn modelId="{D174E8EB-3762-4611-9B0F-2EC6B30C82A9}" type="presParOf" srcId="{C2CFEB41-786C-43CA-9923-2B89DEFB3BC7}" destId="{04E75256-BC09-4997-87AF-54940AB1ADA4}" srcOrd="1" destOrd="0" presId="urn:microsoft.com/office/officeart/2005/8/layout/vList6"/>
    <dgm:cxn modelId="{BFB4E183-04A5-4C24-A89B-3C60A6ACFF90}" type="presParOf" srcId="{C2CFEB41-786C-43CA-9923-2B89DEFB3BC7}" destId="{B7CB45B6-51F9-4777-93FB-7360EE4CADBF}" srcOrd="2" destOrd="0" presId="urn:microsoft.com/office/officeart/2005/8/layout/vList6"/>
    <dgm:cxn modelId="{256E4C0C-2A9C-4B26-9BFB-06EC28785FB5}" type="presParOf" srcId="{B7CB45B6-51F9-4777-93FB-7360EE4CADBF}" destId="{2A55E001-7851-4B42-A90E-32A4F6E16D0B}" srcOrd="0" destOrd="0" presId="urn:microsoft.com/office/officeart/2005/8/layout/vList6"/>
    <dgm:cxn modelId="{9E25DBF4-73DF-4A69-BA40-1FF115E9D9C0}" type="presParOf" srcId="{B7CB45B6-51F9-4777-93FB-7360EE4CADBF}" destId="{3BEF172A-D1B6-4FB7-9CFE-28ED8196666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E5CD8DB-CAC9-429A-A540-D003EDA720BD}" type="doc">
      <dgm:prSet loTypeId="urn:microsoft.com/office/officeart/2005/8/layout/vProcess5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B0322D-8F0D-4E3C-ADB6-61D07F175895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Сообщение</a:t>
          </a:r>
          <a:r>
            <a: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о несчастном случае, связанном с трудовой деятельностью</a:t>
          </a:r>
          <a:endParaRPr lang="ru-RU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0669DB-9B72-4120-84D0-2D7A48F184B3}" type="parTrans" cxnId="{B2432ABA-4A09-40C3-A8D4-A5F957162F2E}">
      <dgm:prSet/>
      <dgm:spPr/>
      <dgm:t>
        <a:bodyPr/>
        <a:lstStyle/>
        <a:p>
          <a:endParaRPr lang="ru-RU"/>
        </a:p>
      </dgm:t>
    </dgm:pt>
    <dgm:pt modelId="{90E092E7-F9D3-435B-ADF6-BE4B49734E93}" type="sibTrans" cxnId="{B2432ABA-4A09-40C3-A8D4-A5F957162F2E}">
      <dgm:prSet/>
      <dgm:spPr>
        <a:ln>
          <a:solidFill>
            <a:schemeClr val="tx1">
              <a:lumMod val="50000"/>
              <a:lumOff val="50000"/>
              <a:alpha val="90000"/>
            </a:schemeClr>
          </a:solidFill>
        </a:ln>
      </dgm:spPr>
      <dgm:t>
        <a:bodyPr/>
        <a:lstStyle/>
        <a:p>
          <a:endParaRPr lang="ru-RU"/>
        </a:p>
      </dgm:t>
    </dgm:pt>
    <dgm:pt modelId="{4CC4F652-CD65-4455-8A19-59A388DB87C1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Создание </a:t>
          </a:r>
          <a:r>
            <a: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комиссии</a:t>
          </a:r>
          <a:r>
            <a: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проведение расследования несчастного случая, опрос свидетелей, сбор документов и т.д.</a:t>
          </a:r>
          <a:endParaRPr lang="ru-RU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C8A18A-3346-4DBA-B05C-DB0829ECD48D}" type="parTrans" cxnId="{FE838B7A-18B4-45A8-8F52-1095EF4CDE87}">
      <dgm:prSet/>
      <dgm:spPr/>
      <dgm:t>
        <a:bodyPr/>
        <a:lstStyle/>
        <a:p>
          <a:endParaRPr lang="ru-RU"/>
        </a:p>
      </dgm:t>
    </dgm:pt>
    <dgm:pt modelId="{02B21A0C-59D1-4862-A479-13D2286CF496}" type="sibTrans" cxnId="{FE838B7A-18B4-45A8-8F52-1095EF4CDE87}">
      <dgm:prSet/>
      <dgm:spPr>
        <a:ln>
          <a:solidFill>
            <a:schemeClr val="tx1">
              <a:lumMod val="50000"/>
              <a:lumOff val="50000"/>
              <a:alpha val="90000"/>
            </a:schemeClr>
          </a:solidFill>
        </a:ln>
      </dgm:spPr>
      <dgm:t>
        <a:bodyPr/>
        <a:lstStyle/>
        <a:p>
          <a:endParaRPr lang="ru-RU"/>
        </a:p>
      </dgm:t>
    </dgm:pt>
    <dgm:pt modelId="{E08523E4-00F4-4D60-BFD4-157044711A54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Составление </a:t>
          </a:r>
          <a:r>
            <a: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Акта специального расследования</a:t>
          </a:r>
          <a:r>
            <a: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Акта расследования, Акта о несчастном случае</a:t>
          </a:r>
          <a:endParaRPr lang="ru-RU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D9B002-B500-43F9-BAE8-0776116FBBC1}" type="parTrans" cxnId="{DF14F47B-477E-4BE6-AD8B-76B24D8F55B2}">
      <dgm:prSet/>
      <dgm:spPr/>
      <dgm:t>
        <a:bodyPr/>
        <a:lstStyle/>
        <a:p>
          <a:endParaRPr lang="ru-RU"/>
        </a:p>
      </dgm:t>
    </dgm:pt>
    <dgm:pt modelId="{ADBD136E-17B5-46CF-934C-41ACAE478D55}" type="sibTrans" cxnId="{DF14F47B-477E-4BE6-AD8B-76B24D8F55B2}">
      <dgm:prSet/>
      <dgm:spPr/>
      <dgm:t>
        <a:bodyPr/>
        <a:lstStyle/>
        <a:p>
          <a:endParaRPr lang="ru-RU"/>
        </a:p>
      </dgm:t>
    </dgm:pt>
    <dgm:pt modelId="{FA9ACA76-1A27-4849-9F2D-0A90CBB61C4E}" type="pres">
      <dgm:prSet presAssocID="{4E5CD8DB-CAC9-429A-A540-D003EDA720B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3CCC71-2BCE-432E-8443-55C877DFE36A}" type="pres">
      <dgm:prSet presAssocID="{4E5CD8DB-CAC9-429A-A540-D003EDA720BD}" presName="dummyMaxCanvas" presStyleCnt="0">
        <dgm:presLayoutVars/>
      </dgm:prSet>
      <dgm:spPr/>
    </dgm:pt>
    <dgm:pt modelId="{527A57EC-A745-4007-8313-BCC6DB802ECF}" type="pres">
      <dgm:prSet presAssocID="{4E5CD8DB-CAC9-429A-A540-D003EDA720B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C0C108-1A21-44E3-B0AF-9940113CF22A}" type="pres">
      <dgm:prSet presAssocID="{4E5CD8DB-CAC9-429A-A540-D003EDA720B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8F73BA-8941-4B79-B286-90C199A6CBBD}" type="pres">
      <dgm:prSet presAssocID="{4E5CD8DB-CAC9-429A-A540-D003EDA720B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E8123E-D0E2-45FF-BFC2-6B9C1E95E4E5}" type="pres">
      <dgm:prSet presAssocID="{4E5CD8DB-CAC9-429A-A540-D003EDA720B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D8FF0C-9366-4122-B801-3130398B740B}" type="pres">
      <dgm:prSet presAssocID="{4E5CD8DB-CAC9-429A-A540-D003EDA720B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41D139-22C4-4F11-8DDC-B3DABE5C880B}" type="pres">
      <dgm:prSet presAssocID="{4E5CD8DB-CAC9-429A-A540-D003EDA720B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6329C5-88DC-4C76-801D-F17E53CA827E}" type="pres">
      <dgm:prSet presAssocID="{4E5CD8DB-CAC9-429A-A540-D003EDA720B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E877C-6701-484D-9F89-BE85EDF8385D}" type="pres">
      <dgm:prSet presAssocID="{4E5CD8DB-CAC9-429A-A540-D003EDA720B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26B048-E740-4BCF-B1F9-57E0BE182585}" type="presOf" srcId="{4E5CD8DB-CAC9-429A-A540-D003EDA720BD}" destId="{FA9ACA76-1A27-4849-9F2D-0A90CBB61C4E}" srcOrd="0" destOrd="0" presId="urn:microsoft.com/office/officeart/2005/8/layout/vProcess5"/>
    <dgm:cxn modelId="{6D6E89EC-5543-41E4-87F4-C6049380386E}" type="presOf" srcId="{A0B0322D-8F0D-4E3C-ADB6-61D07F175895}" destId="{527A57EC-A745-4007-8313-BCC6DB802ECF}" srcOrd="0" destOrd="0" presId="urn:microsoft.com/office/officeart/2005/8/layout/vProcess5"/>
    <dgm:cxn modelId="{60AA7429-B484-4454-8A2F-9FBDBE9B23B9}" type="presOf" srcId="{A0B0322D-8F0D-4E3C-ADB6-61D07F175895}" destId="{B341D139-22C4-4F11-8DDC-B3DABE5C880B}" srcOrd="1" destOrd="0" presId="urn:microsoft.com/office/officeart/2005/8/layout/vProcess5"/>
    <dgm:cxn modelId="{7BE6B365-D194-435D-8F4C-7BCEBB36C69B}" type="presOf" srcId="{90E092E7-F9D3-435B-ADF6-BE4B49734E93}" destId="{7FE8123E-D0E2-45FF-BFC2-6B9C1E95E4E5}" srcOrd="0" destOrd="0" presId="urn:microsoft.com/office/officeart/2005/8/layout/vProcess5"/>
    <dgm:cxn modelId="{418B7A3E-DC3C-4A74-9AA9-C8FA9D4788C1}" type="presOf" srcId="{02B21A0C-59D1-4862-A479-13D2286CF496}" destId="{26D8FF0C-9366-4122-B801-3130398B740B}" srcOrd="0" destOrd="0" presId="urn:microsoft.com/office/officeart/2005/8/layout/vProcess5"/>
    <dgm:cxn modelId="{00391CD8-3B25-44D3-B3A8-376E9BC3EBF3}" type="presOf" srcId="{4CC4F652-CD65-4455-8A19-59A388DB87C1}" destId="{17C0C108-1A21-44E3-B0AF-9940113CF22A}" srcOrd="0" destOrd="0" presId="urn:microsoft.com/office/officeart/2005/8/layout/vProcess5"/>
    <dgm:cxn modelId="{9C31A459-9311-4D0E-951F-A3AECA6AEE96}" type="presOf" srcId="{E08523E4-00F4-4D60-BFD4-157044711A54}" destId="{2FCE877C-6701-484D-9F89-BE85EDF8385D}" srcOrd="1" destOrd="0" presId="urn:microsoft.com/office/officeart/2005/8/layout/vProcess5"/>
    <dgm:cxn modelId="{B2432ABA-4A09-40C3-A8D4-A5F957162F2E}" srcId="{4E5CD8DB-CAC9-429A-A540-D003EDA720BD}" destId="{A0B0322D-8F0D-4E3C-ADB6-61D07F175895}" srcOrd="0" destOrd="0" parTransId="{4E0669DB-9B72-4120-84D0-2D7A48F184B3}" sibTransId="{90E092E7-F9D3-435B-ADF6-BE4B49734E93}"/>
    <dgm:cxn modelId="{1716BC53-BFB1-42E3-962F-C9816C8908A5}" type="presOf" srcId="{E08523E4-00F4-4D60-BFD4-157044711A54}" destId="{218F73BA-8941-4B79-B286-90C199A6CBBD}" srcOrd="0" destOrd="0" presId="urn:microsoft.com/office/officeart/2005/8/layout/vProcess5"/>
    <dgm:cxn modelId="{DF14F47B-477E-4BE6-AD8B-76B24D8F55B2}" srcId="{4E5CD8DB-CAC9-429A-A540-D003EDA720BD}" destId="{E08523E4-00F4-4D60-BFD4-157044711A54}" srcOrd="2" destOrd="0" parTransId="{B4D9B002-B500-43F9-BAE8-0776116FBBC1}" sibTransId="{ADBD136E-17B5-46CF-934C-41ACAE478D55}"/>
    <dgm:cxn modelId="{FE838B7A-18B4-45A8-8F52-1095EF4CDE87}" srcId="{4E5CD8DB-CAC9-429A-A540-D003EDA720BD}" destId="{4CC4F652-CD65-4455-8A19-59A388DB87C1}" srcOrd="1" destOrd="0" parTransId="{A7C8A18A-3346-4DBA-B05C-DB0829ECD48D}" sibTransId="{02B21A0C-59D1-4862-A479-13D2286CF496}"/>
    <dgm:cxn modelId="{A92ABACC-5071-43CC-A51A-F624A785BD9F}" type="presOf" srcId="{4CC4F652-CD65-4455-8A19-59A388DB87C1}" destId="{B76329C5-88DC-4C76-801D-F17E53CA827E}" srcOrd="1" destOrd="0" presId="urn:microsoft.com/office/officeart/2005/8/layout/vProcess5"/>
    <dgm:cxn modelId="{ABE353B8-182C-4B5A-8666-63A238E4238B}" type="presParOf" srcId="{FA9ACA76-1A27-4849-9F2D-0A90CBB61C4E}" destId="{4D3CCC71-2BCE-432E-8443-55C877DFE36A}" srcOrd="0" destOrd="0" presId="urn:microsoft.com/office/officeart/2005/8/layout/vProcess5"/>
    <dgm:cxn modelId="{41922F0E-DCDD-4A4F-A819-9D269950A1B0}" type="presParOf" srcId="{FA9ACA76-1A27-4849-9F2D-0A90CBB61C4E}" destId="{527A57EC-A745-4007-8313-BCC6DB802ECF}" srcOrd="1" destOrd="0" presId="urn:microsoft.com/office/officeart/2005/8/layout/vProcess5"/>
    <dgm:cxn modelId="{6E2C4F3E-D104-4BAD-90E8-15C69714D4A8}" type="presParOf" srcId="{FA9ACA76-1A27-4849-9F2D-0A90CBB61C4E}" destId="{17C0C108-1A21-44E3-B0AF-9940113CF22A}" srcOrd="2" destOrd="0" presId="urn:microsoft.com/office/officeart/2005/8/layout/vProcess5"/>
    <dgm:cxn modelId="{3B23911A-4D2B-4226-9E5D-AD70DFD051EB}" type="presParOf" srcId="{FA9ACA76-1A27-4849-9F2D-0A90CBB61C4E}" destId="{218F73BA-8941-4B79-B286-90C199A6CBBD}" srcOrd="3" destOrd="0" presId="urn:microsoft.com/office/officeart/2005/8/layout/vProcess5"/>
    <dgm:cxn modelId="{53530319-6572-4267-9EB6-C8E08840861F}" type="presParOf" srcId="{FA9ACA76-1A27-4849-9F2D-0A90CBB61C4E}" destId="{7FE8123E-D0E2-45FF-BFC2-6B9C1E95E4E5}" srcOrd="4" destOrd="0" presId="urn:microsoft.com/office/officeart/2005/8/layout/vProcess5"/>
    <dgm:cxn modelId="{485EDDB5-96DD-47A4-AEA1-92708D304102}" type="presParOf" srcId="{FA9ACA76-1A27-4849-9F2D-0A90CBB61C4E}" destId="{26D8FF0C-9366-4122-B801-3130398B740B}" srcOrd="5" destOrd="0" presId="urn:microsoft.com/office/officeart/2005/8/layout/vProcess5"/>
    <dgm:cxn modelId="{9515BC82-7CA6-4F89-B1B6-14BAADB72B3E}" type="presParOf" srcId="{FA9ACA76-1A27-4849-9F2D-0A90CBB61C4E}" destId="{B341D139-22C4-4F11-8DDC-B3DABE5C880B}" srcOrd="6" destOrd="0" presId="urn:microsoft.com/office/officeart/2005/8/layout/vProcess5"/>
    <dgm:cxn modelId="{FD84E0DD-8DBE-49ED-AAE6-36A36480A1A4}" type="presParOf" srcId="{FA9ACA76-1A27-4849-9F2D-0A90CBB61C4E}" destId="{B76329C5-88DC-4C76-801D-F17E53CA827E}" srcOrd="7" destOrd="0" presId="urn:microsoft.com/office/officeart/2005/8/layout/vProcess5"/>
    <dgm:cxn modelId="{76228727-D310-4975-B320-D4DA4D3F6627}" type="presParOf" srcId="{FA9ACA76-1A27-4849-9F2D-0A90CBB61C4E}" destId="{2FCE877C-6701-484D-9F89-BE85EDF8385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A84629B-8981-4032-B216-E37EC3A3FC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AE1011-ACA3-4335-A0C2-1D6895FA1707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ru-RU" sz="2000" b="1" u="non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 РАБОЧИХ ДНЯ</a:t>
          </a:r>
          <a:endParaRPr lang="ru-RU" sz="2000" b="1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EE6E20-C01E-49BB-A5FB-7FAD9D6F6151}" type="parTrans" cxnId="{022A7FB1-8B7D-4D98-83FB-D6BC42284529}">
      <dgm:prSet/>
      <dgm:spPr/>
      <dgm:t>
        <a:bodyPr/>
        <a:lstStyle/>
        <a:p>
          <a:endParaRPr lang="ru-RU"/>
        </a:p>
      </dgm:t>
    </dgm:pt>
    <dgm:pt modelId="{FC6C6589-7916-4E2D-8BBF-0FBFB7AAD008}" type="sibTrans" cxnId="{022A7FB1-8B7D-4D98-83FB-D6BC42284529}">
      <dgm:prSet/>
      <dgm:spPr/>
      <dgm:t>
        <a:bodyPr/>
        <a:lstStyle/>
        <a:p>
          <a:endParaRPr lang="ru-RU"/>
        </a:p>
      </dgm:t>
    </dgm:pt>
    <dgm:pt modelId="{F3FA84BF-6265-4CAC-8CD1-1F69E09EDF52}">
      <dgm:prSet phldrT="[Текст]" custT="1"/>
      <dgm:spPr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Выдать пострадавшему или его доверенному лицу акт о несчастном случае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B01C47-EB39-43DB-AE75-F5FF103AAD51}" type="parTrans" cxnId="{A7FB1CDD-9D19-4701-BEF5-D6B678888414}">
      <dgm:prSet/>
      <dgm:spPr/>
      <dgm:t>
        <a:bodyPr/>
        <a:lstStyle/>
        <a:p>
          <a:endParaRPr lang="ru-RU"/>
        </a:p>
      </dgm:t>
    </dgm:pt>
    <dgm:pt modelId="{A08D4041-E7DC-4DB5-AED3-E161510AE7D6}" type="sibTrans" cxnId="{A7FB1CDD-9D19-4701-BEF5-D6B678888414}">
      <dgm:prSet/>
      <dgm:spPr/>
      <dgm:t>
        <a:bodyPr/>
        <a:lstStyle/>
        <a:p>
          <a:endParaRPr lang="ru-RU"/>
        </a:p>
      </dgm:t>
    </dgm:pt>
    <dgm:pt modelId="{7F30918B-57ED-4EEA-9DF4-4AE4B6BC3986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ru-RU" sz="2000" b="1" u="non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Физическое лицо</a:t>
          </a:r>
          <a:endParaRPr lang="ru-RU" sz="2000" b="1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8A6E49-0C96-44A4-9ABC-28554DD8185C}" type="parTrans" cxnId="{F49B4259-7E8F-4C93-AC33-FF1CB6107215}">
      <dgm:prSet/>
      <dgm:spPr/>
      <dgm:t>
        <a:bodyPr/>
        <a:lstStyle/>
        <a:p>
          <a:endParaRPr lang="ru-RU"/>
        </a:p>
      </dgm:t>
    </dgm:pt>
    <dgm:pt modelId="{338CED8D-FF93-40FC-B2CC-A864BBFB94D5}" type="sibTrans" cxnId="{F49B4259-7E8F-4C93-AC33-FF1CB6107215}">
      <dgm:prSet/>
      <dgm:spPr/>
      <dgm:t>
        <a:bodyPr/>
        <a:lstStyle/>
        <a:p>
          <a:endParaRPr lang="ru-RU"/>
        </a:p>
      </dgm:t>
    </dgm:pt>
    <dgm:pt modelId="{36E11969-0647-4312-88D9-0CB00ADCC7AB}">
      <dgm:prSet phldrT="[Текст]" custT="1"/>
      <dgm:spPr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Если работодатель – физическое лицо, то акт о несчастном случае заполняется и подписывается работодателем и заверяется нотариально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293AFA-F191-4C37-B407-1D801EFF0AC9}" type="parTrans" cxnId="{1AE04813-FFE7-48B1-9D08-467F24248218}">
      <dgm:prSet/>
      <dgm:spPr/>
      <dgm:t>
        <a:bodyPr/>
        <a:lstStyle/>
        <a:p>
          <a:endParaRPr lang="ru-RU"/>
        </a:p>
      </dgm:t>
    </dgm:pt>
    <dgm:pt modelId="{B19B6510-EBCA-47DA-A546-FF56726CE231}" type="sibTrans" cxnId="{1AE04813-FFE7-48B1-9D08-467F24248218}">
      <dgm:prSet/>
      <dgm:spPr/>
      <dgm:t>
        <a:bodyPr/>
        <a:lstStyle/>
        <a:p>
          <a:endParaRPr lang="ru-RU"/>
        </a:p>
      </dgm:t>
    </dgm:pt>
    <dgm:pt modelId="{1D75D7C4-4B52-4FAE-8705-96CAB26BBFF3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ru-RU" sz="2000" b="1" u="non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Заверяется печатью</a:t>
          </a:r>
          <a:endParaRPr lang="ru-RU" sz="2000" b="1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FAC882-97A6-4C81-9615-06A2AFE09B1E}" type="sibTrans" cxnId="{1B957489-7D53-40E5-8B8C-20C533D26264}">
      <dgm:prSet/>
      <dgm:spPr/>
      <dgm:t>
        <a:bodyPr/>
        <a:lstStyle/>
        <a:p>
          <a:endParaRPr lang="ru-RU"/>
        </a:p>
      </dgm:t>
    </dgm:pt>
    <dgm:pt modelId="{AF44609A-966B-44F8-8A94-1FEB63D0E0FE}" type="parTrans" cxnId="{1B957489-7D53-40E5-8B8C-20C533D26264}">
      <dgm:prSet/>
      <dgm:spPr/>
      <dgm:t>
        <a:bodyPr/>
        <a:lstStyle/>
        <a:p>
          <a:endParaRPr lang="ru-RU"/>
        </a:p>
      </dgm:t>
    </dgm:pt>
    <dgm:pt modelId="{ADED3F22-3415-4F72-94B3-3384B6AF6A11}">
      <dgm:prSet phldrT="[Текст]" custT="1"/>
      <dgm:spPr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Акт о несчастном случае утверждается работодателем и заверяется печатью организации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0D0F2B-D59D-4A34-9C3D-25E373A79C65}" type="sibTrans" cxnId="{C825A22A-2F2F-4D4E-8B9E-6110642069C7}">
      <dgm:prSet/>
      <dgm:spPr/>
      <dgm:t>
        <a:bodyPr/>
        <a:lstStyle/>
        <a:p>
          <a:endParaRPr lang="ru-RU"/>
        </a:p>
      </dgm:t>
    </dgm:pt>
    <dgm:pt modelId="{B71A23F6-88B2-463D-86E1-932A4479AE79}" type="parTrans" cxnId="{C825A22A-2F2F-4D4E-8B9E-6110642069C7}">
      <dgm:prSet/>
      <dgm:spPr/>
      <dgm:t>
        <a:bodyPr/>
        <a:lstStyle/>
        <a:p>
          <a:endParaRPr lang="ru-RU"/>
        </a:p>
      </dgm:t>
    </dgm:pt>
    <dgm:pt modelId="{6131FCA0-E1BF-48D5-BF90-6A448F5A2BF7}" type="pres">
      <dgm:prSet presAssocID="{2A84629B-8981-4032-B216-E37EC3A3FC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1BB46E-311D-407F-87DC-B36328EB51C8}" type="pres">
      <dgm:prSet presAssocID="{E3AE1011-ACA3-4335-A0C2-1D6895FA1707}" presName="linNode" presStyleCnt="0"/>
      <dgm:spPr/>
    </dgm:pt>
    <dgm:pt modelId="{2657EDFF-67F4-471A-B06E-64F819D86EEF}" type="pres">
      <dgm:prSet presAssocID="{E3AE1011-ACA3-4335-A0C2-1D6895FA1707}" presName="parentText" presStyleLbl="node1" presStyleIdx="0" presStyleCnt="3" custScaleX="74998" custScaleY="7373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1CC126-AFF8-48ED-9E93-762235D8AEB4}" type="pres">
      <dgm:prSet presAssocID="{E3AE1011-ACA3-4335-A0C2-1D6895FA170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35316-1B2B-4AFF-A09D-4282D378D78F}" type="pres">
      <dgm:prSet presAssocID="{FC6C6589-7916-4E2D-8BBF-0FBFB7AAD008}" presName="sp" presStyleCnt="0"/>
      <dgm:spPr/>
    </dgm:pt>
    <dgm:pt modelId="{5AD69F46-73BF-499D-A9B2-4A2C5A60B8BF}" type="pres">
      <dgm:prSet presAssocID="{1D75D7C4-4B52-4FAE-8705-96CAB26BBFF3}" presName="linNode" presStyleCnt="0"/>
      <dgm:spPr/>
    </dgm:pt>
    <dgm:pt modelId="{8A66B21D-1BBF-4F2B-940A-F0A87C6D7FEB}" type="pres">
      <dgm:prSet presAssocID="{1D75D7C4-4B52-4FAE-8705-96CAB26BBFF3}" presName="parentText" presStyleLbl="node1" presStyleIdx="1" presStyleCnt="3" custScaleX="75696" custScaleY="6782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B2D3DB-FA37-47F0-8AF2-E7B3D3A83222}" type="pres">
      <dgm:prSet presAssocID="{1D75D7C4-4B52-4FAE-8705-96CAB26BBFF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D9FDC2-6D9D-4287-9026-E5D7FCF15D32}" type="pres">
      <dgm:prSet presAssocID="{84FAC882-97A6-4C81-9615-06A2AFE09B1E}" presName="sp" presStyleCnt="0"/>
      <dgm:spPr/>
    </dgm:pt>
    <dgm:pt modelId="{CFDAA9A3-D1C0-4C14-B290-23F0D30E9CD7}" type="pres">
      <dgm:prSet presAssocID="{7F30918B-57ED-4EEA-9DF4-4AE4B6BC3986}" presName="linNode" presStyleCnt="0"/>
      <dgm:spPr/>
    </dgm:pt>
    <dgm:pt modelId="{3F2F6119-6420-4615-9580-370AC4F47B27}" type="pres">
      <dgm:prSet presAssocID="{7F30918B-57ED-4EEA-9DF4-4AE4B6BC3986}" presName="parentText" presStyleLbl="node1" presStyleIdx="2" presStyleCnt="3" custScaleX="75696" custScaleY="701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8FAC8-2EB3-45D2-907F-EB01AE7FACC6}" type="pres">
      <dgm:prSet presAssocID="{7F30918B-57ED-4EEA-9DF4-4AE4B6BC398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2A7FB1-8B7D-4D98-83FB-D6BC42284529}" srcId="{2A84629B-8981-4032-B216-E37EC3A3FC39}" destId="{E3AE1011-ACA3-4335-A0C2-1D6895FA1707}" srcOrd="0" destOrd="0" parTransId="{76EE6E20-C01E-49BB-A5FB-7FAD9D6F6151}" sibTransId="{FC6C6589-7916-4E2D-8BBF-0FBFB7AAD008}"/>
    <dgm:cxn modelId="{1B957489-7D53-40E5-8B8C-20C533D26264}" srcId="{2A84629B-8981-4032-B216-E37EC3A3FC39}" destId="{1D75D7C4-4B52-4FAE-8705-96CAB26BBFF3}" srcOrd="1" destOrd="0" parTransId="{AF44609A-966B-44F8-8A94-1FEB63D0E0FE}" sibTransId="{84FAC882-97A6-4C81-9615-06A2AFE09B1E}"/>
    <dgm:cxn modelId="{007B5572-1DBA-41C2-9A14-3BBCC766C3EC}" type="presOf" srcId="{E3AE1011-ACA3-4335-A0C2-1D6895FA1707}" destId="{2657EDFF-67F4-471A-B06E-64F819D86EEF}" srcOrd="0" destOrd="0" presId="urn:microsoft.com/office/officeart/2005/8/layout/vList5"/>
    <dgm:cxn modelId="{AA5E6B9F-FD4B-466C-8481-3C79A37A9CCA}" type="presOf" srcId="{ADED3F22-3415-4F72-94B3-3384B6AF6A11}" destId="{AFB2D3DB-FA37-47F0-8AF2-E7B3D3A83222}" srcOrd="0" destOrd="0" presId="urn:microsoft.com/office/officeart/2005/8/layout/vList5"/>
    <dgm:cxn modelId="{C825A22A-2F2F-4D4E-8B9E-6110642069C7}" srcId="{1D75D7C4-4B52-4FAE-8705-96CAB26BBFF3}" destId="{ADED3F22-3415-4F72-94B3-3384B6AF6A11}" srcOrd="0" destOrd="0" parTransId="{B71A23F6-88B2-463D-86E1-932A4479AE79}" sibTransId="{730D0F2B-D59D-4A34-9C3D-25E373A79C65}"/>
    <dgm:cxn modelId="{56A8BE87-3ACD-41CB-AE07-989785D24E46}" type="presOf" srcId="{1D75D7C4-4B52-4FAE-8705-96CAB26BBFF3}" destId="{8A66B21D-1BBF-4F2B-940A-F0A87C6D7FEB}" srcOrd="0" destOrd="0" presId="urn:microsoft.com/office/officeart/2005/8/layout/vList5"/>
    <dgm:cxn modelId="{1AE04813-FFE7-48B1-9D08-467F24248218}" srcId="{7F30918B-57ED-4EEA-9DF4-4AE4B6BC3986}" destId="{36E11969-0647-4312-88D9-0CB00ADCC7AB}" srcOrd="0" destOrd="0" parTransId="{00293AFA-F191-4C37-B407-1D801EFF0AC9}" sibTransId="{B19B6510-EBCA-47DA-A546-FF56726CE231}"/>
    <dgm:cxn modelId="{A7FB1CDD-9D19-4701-BEF5-D6B678888414}" srcId="{E3AE1011-ACA3-4335-A0C2-1D6895FA1707}" destId="{F3FA84BF-6265-4CAC-8CD1-1F69E09EDF52}" srcOrd="0" destOrd="0" parTransId="{B5B01C47-EB39-43DB-AE75-F5FF103AAD51}" sibTransId="{A08D4041-E7DC-4DB5-AED3-E161510AE7D6}"/>
    <dgm:cxn modelId="{ECD4782C-E7E6-42BA-A6BF-0C055494C4E3}" type="presOf" srcId="{7F30918B-57ED-4EEA-9DF4-4AE4B6BC3986}" destId="{3F2F6119-6420-4615-9580-370AC4F47B27}" srcOrd="0" destOrd="0" presId="urn:microsoft.com/office/officeart/2005/8/layout/vList5"/>
    <dgm:cxn modelId="{F49B4259-7E8F-4C93-AC33-FF1CB6107215}" srcId="{2A84629B-8981-4032-B216-E37EC3A3FC39}" destId="{7F30918B-57ED-4EEA-9DF4-4AE4B6BC3986}" srcOrd="2" destOrd="0" parTransId="{2F8A6E49-0C96-44A4-9ABC-28554DD8185C}" sibTransId="{338CED8D-FF93-40FC-B2CC-A864BBFB94D5}"/>
    <dgm:cxn modelId="{C1B6AF72-91A5-4AEC-933A-1D2E2A7E8F5F}" type="presOf" srcId="{F3FA84BF-6265-4CAC-8CD1-1F69E09EDF52}" destId="{BE1CC126-AFF8-48ED-9E93-762235D8AEB4}" srcOrd="0" destOrd="0" presId="urn:microsoft.com/office/officeart/2005/8/layout/vList5"/>
    <dgm:cxn modelId="{E4DD3024-2DC2-4CE3-BCCB-C78C9F27BE1A}" type="presOf" srcId="{36E11969-0647-4312-88D9-0CB00ADCC7AB}" destId="{4B08FAC8-2EB3-45D2-907F-EB01AE7FACC6}" srcOrd="0" destOrd="0" presId="urn:microsoft.com/office/officeart/2005/8/layout/vList5"/>
    <dgm:cxn modelId="{0B83B4BF-5B50-4C94-B61F-71339FBD6C58}" type="presOf" srcId="{2A84629B-8981-4032-B216-E37EC3A3FC39}" destId="{6131FCA0-E1BF-48D5-BF90-6A448F5A2BF7}" srcOrd="0" destOrd="0" presId="urn:microsoft.com/office/officeart/2005/8/layout/vList5"/>
    <dgm:cxn modelId="{9718B396-0D05-4BFF-ADED-99891C9ECFB4}" type="presParOf" srcId="{6131FCA0-E1BF-48D5-BF90-6A448F5A2BF7}" destId="{6E1BB46E-311D-407F-87DC-B36328EB51C8}" srcOrd="0" destOrd="0" presId="urn:microsoft.com/office/officeart/2005/8/layout/vList5"/>
    <dgm:cxn modelId="{FE6A2CB6-B4A1-4237-A223-31FF09A3D6B8}" type="presParOf" srcId="{6E1BB46E-311D-407F-87DC-B36328EB51C8}" destId="{2657EDFF-67F4-471A-B06E-64F819D86EEF}" srcOrd="0" destOrd="0" presId="urn:microsoft.com/office/officeart/2005/8/layout/vList5"/>
    <dgm:cxn modelId="{E28066E7-996E-4ED4-88B2-5ABD5A70CD6D}" type="presParOf" srcId="{6E1BB46E-311D-407F-87DC-B36328EB51C8}" destId="{BE1CC126-AFF8-48ED-9E93-762235D8AEB4}" srcOrd="1" destOrd="0" presId="urn:microsoft.com/office/officeart/2005/8/layout/vList5"/>
    <dgm:cxn modelId="{C2BBFDE1-B323-4A64-A574-6F4176F57748}" type="presParOf" srcId="{6131FCA0-E1BF-48D5-BF90-6A448F5A2BF7}" destId="{93F35316-1B2B-4AFF-A09D-4282D378D78F}" srcOrd="1" destOrd="0" presId="urn:microsoft.com/office/officeart/2005/8/layout/vList5"/>
    <dgm:cxn modelId="{3B13EB40-D463-481D-A6C9-76A2B41E98D4}" type="presParOf" srcId="{6131FCA0-E1BF-48D5-BF90-6A448F5A2BF7}" destId="{5AD69F46-73BF-499D-A9B2-4A2C5A60B8BF}" srcOrd="2" destOrd="0" presId="urn:microsoft.com/office/officeart/2005/8/layout/vList5"/>
    <dgm:cxn modelId="{7239FB22-9B83-499F-B4F5-3FABFEE67587}" type="presParOf" srcId="{5AD69F46-73BF-499D-A9B2-4A2C5A60B8BF}" destId="{8A66B21D-1BBF-4F2B-940A-F0A87C6D7FEB}" srcOrd="0" destOrd="0" presId="urn:microsoft.com/office/officeart/2005/8/layout/vList5"/>
    <dgm:cxn modelId="{A23ECEA3-8D9A-4D5B-94E3-078945DCEA02}" type="presParOf" srcId="{5AD69F46-73BF-499D-A9B2-4A2C5A60B8BF}" destId="{AFB2D3DB-FA37-47F0-8AF2-E7B3D3A83222}" srcOrd="1" destOrd="0" presId="urn:microsoft.com/office/officeart/2005/8/layout/vList5"/>
    <dgm:cxn modelId="{6468473E-B087-4FB4-906E-DD3A043BB91D}" type="presParOf" srcId="{6131FCA0-E1BF-48D5-BF90-6A448F5A2BF7}" destId="{4FD9FDC2-6D9D-4287-9026-E5D7FCF15D32}" srcOrd="3" destOrd="0" presId="urn:microsoft.com/office/officeart/2005/8/layout/vList5"/>
    <dgm:cxn modelId="{0C0F4F69-99F7-49C2-8E05-E463F6F74E42}" type="presParOf" srcId="{6131FCA0-E1BF-48D5-BF90-6A448F5A2BF7}" destId="{CFDAA9A3-D1C0-4C14-B290-23F0D30E9CD7}" srcOrd="4" destOrd="0" presId="urn:microsoft.com/office/officeart/2005/8/layout/vList5"/>
    <dgm:cxn modelId="{85E82976-9E93-4CBA-9140-1E1EFB781AB5}" type="presParOf" srcId="{CFDAA9A3-D1C0-4C14-B290-23F0D30E9CD7}" destId="{3F2F6119-6420-4615-9580-370AC4F47B27}" srcOrd="0" destOrd="0" presId="urn:microsoft.com/office/officeart/2005/8/layout/vList5"/>
    <dgm:cxn modelId="{7530567D-55B1-4C62-BE66-72CFBB41E747}" type="presParOf" srcId="{CFDAA9A3-D1C0-4C14-B290-23F0D30E9CD7}" destId="{4B08FAC8-2EB3-45D2-907F-EB01AE7FACC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4DBB1DB-F8F1-4A17-83CA-4CBB6AC05DC7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EA55FF-5E59-4440-8DD8-DEEE90C5A848}">
      <dgm:prSet phldrT="[Текст]" custT="1"/>
      <dgm:spPr/>
      <dgm:t>
        <a:bodyPr/>
        <a:lstStyle/>
        <a:p>
          <a:r>
            <a:rPr lang="ru-RU" sz="2400" dirty="0" smtClean="0">
              <a:latin typeface="Arial" panose="020B0604020202020204" pitchFamily="34" charset="0"/>
              <a:cs typeface="Arial" panose="020B0604020202020204" pitchFamily="34" charset="0"/>
            </a:rPr>
            <a:t>Из страховой организации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6E08F8-2BF6-4B60-8A03-2ED4EABCAE69}" type="parTrans" cxnId="{F5E6FF24-B2E7-4020-B3A1-F34C66BBF761}">
      <dgm:prSet/>
      <dgm:spPr/>
      <dgm:t>
        <a:bodyPr/>
        <a:lstStyle/>
        <a:p>
          <a:endParaRPr lang="ru-RU"/>
        </a:p>
      </dgm:t>
    </dgm:pt>
    <dgm:pt modelId="{3FAD20F8-1ABA-45FA-AA09-1861C15EA772}" type="sibTrans" cxnId="{F5E6FF24-B2E7-4020-B3A1-F34C66BBF761}">
      <dgm:prSet/>
      <dgm:spPr/>
      <dgm:t>
        <a:bodyPr/>
        <a:lstStyle/>
        <a:p>
          <a:endParaRPr lang="ru-RU"/>
        </a:p>
      </dgm:t>
    </dgm:pt>
    <dgm:pt modelId="{5E2A9678-CFD8-4C83-A988-312A737B7922}">
      <dgm:prSet phldrT="[Текст]" custT="1"/>
      <dgm:spPr/>
      <dgm:t>
        <a:bodyPr/>
        <a:lstStyle/>
        <a:p>
          <a:r>
            <a:rPr lang="ru-RU" sz="2400" dirty="0" smtClean="0">
              <a:latin typeface="Arial" panose="020B0604020202020204" pitchFamily="34" charset="0"/>
              <a:cs typeface="Arial" panose="020B0604020202020204" pitchFamily="34" charset="0"/>
            </a:rPr>
            <a:t>Из Государственного фонда социального страхования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AE3C38-9AD3-4EB3-9738-17BBAF6EE2ED}" type="parTrans" cxnId="{8E628691-62E1-41B3-B794-EC6FC1A9C037}">
      <dgm:prSet/>
      <dgm:spPr/>
      <dgm:t>
        <a:bodyPr/>
        <a:lstStyle/>
        <a:p>
          <a:endParaRPr lang="ru-RU"/>
        </a:p>
      </dgm:t>
    </dgm:pt>
    <dgm:pt modelId="{B2593E7B-1DA7-4320-8E8C-BB58FD8B928E}" type="sibTrans" cxnId="{8E628691-62E1-41B3-B794-EC6FC1A9C037}">
      <dgm:prSet/>
      <dgm:spPr/>
      <dgm:t>
        <a:bodyPr/>
        <a:lstStyle/>
        <a:p>
          <a:endParaRPr lang="ru-RU"/>
        </a:p>
      </dgm:t>
    </dgm:pt>
    <dgm:pt modelId="{CB11342C-9D43-48C3-9E57-1ACEE7881D61}">
      <dgm:prSet phldrT="[Текст]" custT="1"/>
      <dgm:spPr/>
      <dgm:t>
        <a:bodyPr/>
        <a:lstStyle/>
        <a:p>
          <a:r>
            <a:rPr lang="ru-RU" sz="2400" dirty="0" smtClean="0">
              <a:latin typeface="Arial" panose="020B0604020202020204" pitchFamily="34" charset="0"/>
              <a:cs typeface="Arial" panose="020B0604020202020204" pitchFamily="34" charset="0"/>
            </a:rPr>
            <a:t>Государственные социальные пособия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667FC9-7FC3-4B43-B23A-DA1270235B8B}" type="parTrans" cxnId="{510B4045-F008-4EF7-9616-E91DFF894235}">
      <dgm:prSet/>
      <dgm:spPr/>
      <dgm:t>
        <a:bodyPr/>
        <a:lstStyle/>
        <a:p>
          <a:endParaRPr lang="ru-RU"/>
        </a:p>
      </dgm:t>
    </dgm:pt>
    <dgm:pt modelId="{00FB0470-E0EB-49B4-8F62-69EC4F9C185B}" type="sibTrans" cxnId="{510B4045-F008-4EF7-9616-E91DFF894235}">
      <dgm:prSet/>
      <dgm:spPr/>
      <dgm:t>
        <a:bodyPr/>
        <a:lstStyle/>
        <a:p>
          <a:endParaRPr lang="ru-RU"/>
        </a:p>
      </dgm:t>
    </dgm:pt>
    <dgm:pt modelId="{A1593285-D309-449E-AAFA-091B3BF4A7F2}" type="pres">
      <dgm:prSet presAssocID="{34DBB1DB-F8F1-4A17-83CA-4CBB6AC05DC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2897F4-FB0C-4927-AF64-5677BA218883}" type="pres">
      <dgm:prSet presAssocID="{DDEA55FF-5E59-4440-8DD8-DEEE90C5A848}" presName="parentLin" presStyleCnt="0"/>
      <dgm:spPr/>
    </dgm:pt>
    <dgm:pt modelId="{5E2D71E0-5019-4B9C-BF7F-D30A6FE7420F}" type="pres">
      <dgm:prSet presAssocID="{DDEA55FF-5E59-4440-8DD8-DEEE90C5A84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BE3FB58-A8C4-4B35-AD54-47FDB6852E21}" type="pres">
      <dgm:prSet presAssocID="{DDEA55FF-5E59-4440-8DD8-DEEE90C5A84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4767D4-1691-4555-A530-4401CD45348A}" type="pres">
      <dgm:prSet presAssocID="{DDEA55FF-5E59-4440-8DD8-DEEE90C5A848}" presName="negativeSpace" presStyleCnt="0"/>
      <dgm:spPr/>
    </dgm:pt>
    <dgm:pt modelId="{E41ABB37-9D23-4980-9A43-76D17E8539B8}" type="pres">
      <dgm:prSet presAssocID="{DDEA55FF-5E59-4440-8DD8-DEEE90C5A848}" presName="childText" presStyleLbl="conFgAcc1" presStyleIdx="0" presStyleCnt="3">
        <dgm:presLayoutVars>
          <dgm:bulletEnabled val="1"/>
        </dgm:presLayoutVars>
      </dgm:prSet>
      <dgm:spPr/>
    </dgm:pt>
    <dgm:pt modelId="{0360BBF7-D9DA-4961-9B5B-0F953003D6C9}" type="pres">
      <dgm:prSet presAssocID="{3FAD20F8-1ABA-45FA-AA09-1861C15EA772}" presName="spaceBetweenRectangles" presStyleCnt="0"/>
      <dgm:spPr/>
    </dgm:pt>
    <dgm:pt modelId="{9EE70FAB-003D-48F0-87C5-7B4C5B711873}" type="pres">
      <dgm:prSet presAssocID="{5E2A9678-CFD8-4C83-A988-312A737B7922}" presName="parentLin" presStyleCnt="0"/>
      <dgm:spPr/>
    </dgm:pt>
    <dgm:pt modelId="{E0CEDCDE-75D8-4ABD-BCF8-961EFD05C317}" type="pres">
      <dgm:prSet presAssocID="{5E2A9678-CFD8-4C83-A988-312A737B792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F638448-75F2-4890-8944-66D6D9387F83}" type="pres">
      <dgm:prSet presAssocID="{5E2A9678-CFD8-4C83-A988-312A737B792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42A3A6-50D0-491F-8DAC-5177CB5994B7}" type="pres">
      <dgm:prSet presAssocID="{5E2A9678-CFD8-4C83-A988-312A737B7922}" presName="negativeSpace" presStyleCnt="0"/>
      <dgm:spPr/>
    </dgm:pt>
    <dgm:pt modelId="{6E05B22A-1A34-47D0-9F8E-8CB475025469}" type="pres">
      <dgm:prSet presAssocID="{5E2A9678-CFD8-4C83-A988-312A737B7922}" presName="childText" presStyleLbl="conFgAcc1" presStyleIdx="1" presStyleCnt="3">
        <dgm:presLayoutVars>
          <dgm:bulletEnabled val="1"/>
        </dgm:presLayoutVars>
      </dgm:prSet>
      <dgm:spPr/>
    </dgm:pt>
    <dgm:pt modelId="{D575C670-99DC-439B-A48C-70DB7C1FE600}" type="pres">
      <dgm:prSet presAssocID="{B2593E7B-1DA7-4320-8E8C-BB58FD8B928E}" presName="spaceBetweenRectangles" presStyleCnt="0"/>
      <dgm:spPr/>
    </dgm:pt>
    <dgm:pt modelId="{C32C54ED-C629-4405-9DE4-A9598C61B8A1}" type="pres">
      <dgm:prSet presAssocID="{CB11342C-9D43-48C3-9E57-1ACEE7881D61}" presName="parentLin" presStyleCnt="0"/>
      <dgm:spPr/>
    </dgm:pt>
    <dgm:pt modelId="{1E015DE7-36D0-497B-A430-571712ABE311}" type="pres">
      <dgm:prSet presAssocID="{CB11342C-9D43-48C3-9E57-1ACEE7881D6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8CA0738-3DC4-43B9-BB29-42984498A4A3}" type="pres">
      <dgm:prSet presAssocID="{CB11342C-9D43-48C3-9E57-1ACEE7881D6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75B7A5-D60F-4464-BE47-5F0F29B7D7E4}" type="pres">
      <dgm:prSet presAssocID="{CB11342C-9D43-48C3-9E57-1ACEE7881D61}" presName="negativeSpace" presStyleCnt="0"/>
      <dgm:spPr/>
    </dgm:pt>
    <dgm:pt modelId="{958A8758-C827-4175-96B5-3E0DB7024DCE}" type="pres">
      <dgm:prSet presAssocID="{CB11342C-9D43-48C3-9E57-1ACEE7881D6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49C8EF3-FE9B-46DA-965C-5763C74BDE74}" type="presOf" srcId="{DDEA55FF-5E59-4440-8DD8-DEEE90C5A848}" destId="{7BE3FB58-A8C4-4B35-AD54-47FDB6852E21}" srcOrd="1" destOrd="0" presId="urn:microsoft.com/office/officeart/2005/8/layout/list1"/>
    <dgm:cxn modelId="{E909CEAA-EF81-46F4-B3D1-E379E80D9218}" type="presOf" srcId="{CB11342C-9D43-48C3-9E57-1ACEE7881D61}" destId="{1E015DE7-36D0-497B-A430-571712ABE311}" srcOrd="0" destOrd="0" presId="urn:microsoft.com/office/officeart/2005/8/layout/list1"/>
    <dgm:cxn modelId="{8AC6423F-DEEE-44B6-9178-FB9B765E9DB8}" type="presOf" srcId="{34DBB1DB-F8F1-4A17-83CA-4CBB6AC05DC7}" destId="{A1593285-D309-449E-AAFA-091B3BF4A7F2}" srcOrd="0" destOrd="0" presId="urn:microsoft.com/office/officeart/2005/8/layout/list1"/>
    <dgm:cxn modelId="{8E628691-62E1-41B3-B794-EC6FC1A9C037}" srcId="{34DBB1DB-F8F1-4A17-83CA-4CBB6AC05DC7}" destId="{5E2A9678-CFD8-4C83-A988-312A737B7922}" srcOrd="1" destOrd="0" parTransId="{79AE3C38-9AD3-4EB3-9738-17BBAF6EE2ED}" sibTransId="{B2593E7B-1DA7-4320-8E8C-BB58FD8B928E}"/>
    <dgm:cxn modelId="{F5E6FF24-B2E7-4020-B3A1-F34C66BBF761}" srcId="{34DBB1DB-F8F1-4A17-83CA-4CBB6AC05DC7}" destId="{DDEA55FF-5E59-4440-8DD8-DEEE90C5A848}" srcOrd="0" destOrd="0" parTransId="{226E08F8-2BF6-4B60-8A03-2ED4EABCAE69}" sibTransId="{3FAD20F8-1ABA-45FA-AA09-1861C15EA772}"/>
    <dgm:cxn modelId="{3CF411CE-343A-452B-A25E-BD6AD1663D09}" type="presOf" srcId="{CB11342C-9D43-48C3-9E57-1ACEE7881D61}" destId="{A8CA0738-3DC4-43B9-BB29-42984498A4A3}" srcOrd="1" destOrd="0" presId="urn:microsoft.com/office/officeart/2005/8/layout/list1"/>
    <dgm:cxn modelId="{510B4045-F008-4EF7-9616-E91DFF894235}" srcId="{34DBB1DB-F8F1-4A17-83CA-4CBB6AC05DC7}" destId="{CB11342C-9D43-48C3-9E57-1ACEE7881D61}" srcOrd="2" destOrd="0" parTransId="{A9667FC9-7FC3-4B43-B23A-DA1270235B8B}" sibTransId="{00FB0470-E0EB-49B4-8F62-69EC4F9C185B}"/>
    <dgm:cxn modelId="{20ADD6FE-AFD1-4D65-87BC-402105625A92}" type="presOf" srcId="{5E2A9678-CFD8-4C83-A988-312A737B7922}" destId="{FF638448-75F2-4890-8944-66D6D9387F83}" srcOrd="1" destOrd="0" presId="urn:microsoft.com/office/officeart/2005/8/layout/list1"/>
    <dgm:cxn modelId="{2F33AD25-E95B-4CFE-8D6B-38EA25B2ACBA}" type="presOf" srcId="{5E2A9678-CFD8-4C83-A988-312A737B7922}" destId="{E0CEDCDE-75D8-4ABD-BCF8-961EFD05C317}" srcOrd="0" destOrd="0" presId="urn:microsoft.com/office/officeart/2005/8/layout/list1"/>
    <dgm:cxn modelId="{7BEC5BD3-A29E-4DB1-B820-6CCE7E672C4F}" type="presOf" srcId="{DDEA55FF-5E59-4440-8DD8-DEEE90C5A848}" destId="{5E2D71E0-5019-4B9C-BF7F-D30A6FE7420F}" srcOrd="0" destOrd="0" presId="urn:microsoft.com/office/officeart/2005/8/layout/list1"/>
    <dgm:cxn modelId="{42AD71B4-23E5-43AD-A3D1-742A0CC5CBD3}" type="presParOf" srcId="{A1593285-D309-449E-AAFA-091B3BF4A7F2}" destId="{772897F4-FB0C-4927-AF64-5677BA218883}" srcOrd="0" destOrd="0" presId="urn:microsoft.com/office/officeart/2005/8/layout/list1"/>
    <dgm:cxn modelId="{07090C2B-0A3B-4E2C-81F0-468FC487DF6C}" type="presParOf" srcId="{772897F4-FB0C-4927-AF64-5677BA218883}" destId="{5E2D71E0-5019-4B9C-BF7F-D30A6FE7420F}" srcOrd="0" destOrd="0" presId="urn:microsoft.com/office/officeart/2005/8/layout/list1"/>
    <dgm:cxn modelId="{F938645A-1639-43BD-A5E5-80610253B620}" type="presParOf" srcId="{772897F4-FB0C-4927-AF64-5677BA218883}" destId="{7BE3FB58-A8C4-4B35-AD54-47FDB6852E21}" srcOrd="1" destOrd="0" presId="urn:microsoft.com/office/officeart/2005/8/layout/list1"/>
    <dgm:cxn modelId="{5BBE35D7-FCF8-46F7-8CFD-85132FEA4C1C}" type="presParOf" srcId="{A1593285-D309-449E-AAFA-091B3BF4A7F2}" destId="{2D4767D4-1691-4555-A530-4401CD45348A}" srcOrd="1" destOrd="0" presId="urn:microsoft.com/office/officeart/2005/8/layout/list1"/>
    <dgm:cxn modelId="{3D5E4AEC-3AAF-4097-A4A7-7301D724E4D3}" type="presParOf" srcId="{A1593285-D309-449E-AAFA-091B3BF4A7F2}" destId="{E41ABB37-9D23-4980-9A43-76D17E8539B8}" srcOrd="2" destOrd="0" presId="urn:microsoft.com/office/officeart/2005/8/layout/list1"/>
    <dgm:cxn modelId="{A682C2F4-9628-40F8-BE68-13D97A593BE2}" type="presParOf" srcId="{A1593285-D309-449E-AAFA-091B3BF4A7F2}" destId="{0360BBF7-D9DA-4961-9B5B-0F953003D6C9}" srcOrd="3" destOrd="0" presId="urn:microsoft.com/office/officeart/2005/8/layout/list1"/>
    <dgm:cxn modelId="{54466441-BDEA-4EE5-9A35-3B595582030E}" type="presParOf" srcId="{A1593285-D309-449E-AAFA-091B3BF4A7F2}" destId="{9EE70FAB-003D-48F0-87C5-7B4C5B711873}" srcOrd="4" destOrd="0" presId="urn:microsoft.com/office/officeart/2005/8/layout/list1"/>
    <dgm:cxn modelId="{3E9CC2F7-D536-41B0-BFFC-EC13FA0BA4B9}" type="presParOf" srcId="{9EE70FAB-003D-48F0-87C5-7B4C5B711873}" destId="{E0CEDCDE-75D8-4ABD-BCF8-961EFD05C317}" srcOrd="0" destOrd="0" presId="urn:microsoft.com/office/officeart/2005/8/layout/list1"/>
    <dgm:cxn modelId="{8E6E752F-FEC3-4EB0-8437-C3D29EB83E82}" type="presParOf" srcId="{9EE70FAB-003D-48F0-87C5-7B4C5B711873}" destId="{FF638448-75F2-4890-8944-66D6D9387F83}" srcOrd="1" destOrd="0" presId="urn:microsoft.com/office/officeart/2005/8/layout/list1"/>
    <dgm:cxn modelId="{077C9B5E-F670-435C-96DC-0ABA83FB165E}" type="presParOf" srcId="{A1593285-D309-449E-AAFA-091B3BF4A7F2}" destId="{A442A3A6-50D0-491F-8DAC-5177CB5994B7}" srcOrd="5" destOrd="0" presId="urn:microsoft.com/office/officeart/2005/8/layout/list1"/>
    <dgm:cxn modelId="{F5E8314F-35A9-41FC-8F02-23EECC65D091}" type="presParOf" srcId="{A1593285-D309-449E-AAFA-091B3BF4A7F2}" destId="{6E05B22A-1A34-47D0-9F8E-8CB475025469}" srcOrd="6" destOrd="0" presId="urn:microsoft.com/office/officeart/2005/8/layout/list1"/>
    <dgm:cxn modelId="{5A7AD804-B61A-4EFB-A6CA-FC46D681702B}" type="presParOf" srcId="{A1593285-D309-449E-AAFA-091B3BF4A7F2}" destId="{D575C670-99DC-439B-A48C-70DB7C1FE600}" srcOrd="7" destOrd="0" presId="urn:microsoft.com/office/officeart/2005/8/layout/list1"/>
    <dgm:cxn modelId="{B4DC5BEA-EBCA-4BDF-8B56-88D0E9AADBF6}" type="presParOf" srcId="{A1593285-D309-449E-AAFA-091B3BF4A7F2}" destId="{C32C54ED-C629-4405-9DE4-A9598C61B8A1}" srcOrd="8" destOrd="0" presId="urn:microsoft.com/office/officeart/2005/8/layout/list1"/>
    <dgm:cxn modelId="{8565ED2C-6335-48EF-9B42-3B96647E5718}" type="presParOf" srcId="{C32C54ED-C629-4405-9DE4-A9598C61B8A1}" destId="{1E015DE7-36D0-497B-A430-571712ABE311}" srcOrd="0" destOrd="0" presId="urn:microsoft.com/office/officeart/2005/8/layout/list1"/>
    <dgm:cxn modelId="{6ACB8A1D-E2EA-4166-BB53-304436A32735}" type="presParOf" srcId="{C32C54ED-C629-4405-9DE4-A9598C61B8A1}" destId="{A8CA0738-3DC4-43B9-BB29-42984498A4A3}" srcOrd="1" destOrd="0" presId="urn:microsoft.com/office/officeart/2005/8/layout/list1"/>
    <dgm:cxn modelId="{A406E2AE-6481-46D9-9759-75285BD013BA}" type="presParOf" srcId="{A1593285-D309-449E-AAFA-091B3BF4A7F2}" destId="{A475B7A5-D60F-4464-BE47-5F0F29B7D7E4}" srcOrd="9" destOrd="0" presId="urn:microsoft.com/office/officeart/2005/8/layout/list1"/>
    <dgm:cxn modelId="{9C2A6B2F-3733-4967-9AAD-3313A1F6B4BD}" type="presParOf" srcId="{A1593285-D309-449E-AAFA-091B3BF4A7F2}" destId="{958A8758-C827-4175-96B5-3E0DB7024DC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4A0026C-398F-492B-8A5B-039988DFD7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93B586-F0B1-4311-982E-87901F292FF2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вред, связанный со степенью утраты профессиональной трудоспособности – </a:t>
          </a:r>
          <a:r>
            <a:rPr lang="ru-R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от 5 до 29 % 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включительно</a:t>
          </a:r>
          <a:endParaRPr lang="ru-RU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9097A3-370D-41D9-97A5-5A7901AD4098}" type="parTrans" cxnId="{BD62AF96-17E4-4773-9EAC-269CBB5988D4}">
      <dgm:prSet/>
      <dgm:spPr/>
      <dgm:t>
        <a:bodyPr/>
        <a:lstStyle/>
        <a:p>
          <a:endParaRPr lang="ru-RU"/>
        </a:p>
      </dgm:t>
    </dgm:pt>
    <dgm:pt modelId="{B76CCC14-1958-4CDC-9657-6F97636C2BA3}" type="sibTrans" cxnId="{BD62AF96-17E4-4773-9EAC-269CBB5988D4}">
      <dgm:prSet/>
      <dgm:spPr/>
      <dgm:t>
        <a:bodyPr/>
        <a:lstStyle/>
        <a:p>
          <a:endParaRPr lang="ru-RU"/>
        </a:p>
      </dgm:t>
    </dgm:pt>
    <dgm:pt modelId="{9AB533B9-5C90-447A-BBCF-8241952430F1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Работодатель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в обязательном порядке должен возместить работнику утраченный заработок и расходы, вызванные повреждением его здоровья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4B25F4-1D1F-4B89-9431-54FAC4779475}" type="parTrans" cxnId="{4CF94FD0-FCB0-4051-A02F-F027D20178D0}">
      <dgm:prSet/>
      <dgm:spPr/>
      <dgm:t>
        <a:bodyPr/>
        <a:lstStyle/>
        <a:p>
          <a:endParaRPr lang="ru-RU"/>
        </a:p>
      </dgm:t>
    </dgm:pt>
    <dgm:pt modelId="{E197275D-048C-46C0-AA37-E4A5D4152A91}" type="sibTrans" cxnId="{4CF94FD0-FCB0-4051-A02F-F027D20178D0}">
      <dgm:prSet/>
      <dgm:spPr/>
      <dgm:t>
        <a:bodyPr/>
        <a:lstStyle/>
        <a:p>
          <a:endParaRPr lang="ru-RU"/>
        </a:p>
      </dgm:t>
    </dgm:pt>
    <dgm:pt modelId="{90A292A6-EF23-4457-B5AE-797D7B2B84A0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вред, связанный со степенью утраты профессиональной трудоспособности – </a:t>
          </a:r>
          <a:r>
            <a:rPr lang="ru-RU" sz="2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от 30 до 100 % 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включительно</a:t>
          </a:r>
          <a:endParaRPr lang="ru-RU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D45DF7-9651-4C52-B620-7949F784C96B}" type="parTrans" cxnId="{777ABF60-D861-496C-BBC6-AEE6981D18CC}">
      <dgm:prSet/>
      <dgm:spPr/>
      <dgm:t>
        <a:bodyPr/>
        <a:lstStyle/>
        <a:p>
          <a:endParaRPr lang="ru-RU"/>
        </a:p>
      </dgm:t>
    </dgm:pt>
    <dgm:pt modelId="{09CBA83E-5205-4D50-88B4-4DBA0EA4338D}" type="sibTrans" cxnId="{777ABF60-D861-496C-BBC6-AEE6981D18CC}">
      <dgm:prSet/>
      <dgm:spPr/>
      <dgm:t>
        <a:bodyPr/>
        <a:lstStyle/>
        <a:p>
          <a:endParaRPr lang="ru-RU"/>
        </a:p>
      </dgm:t>
    </dgm:pt>
    <dgm:pt modelId="{3549A091-3F76-44DD-9948-39DDD6DE9BC5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Возмещение осуществляется </a:t>
          </a:r>
          <a:r>
            <a:rPr lang="ru-RU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страховой организацией</a:t>
          </a:r>
          <a:r>
            <a:rPr lang="ru-RU" sz="2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в рамках договора обязательного страхования работника от несчастных случаев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5C3BA9-EFD7-4081-8C16-C7213940AB4E}" type="parTrans" cxnId="{A4DD8828-5839-4F31-AA98-B0167887B005}">
      <dgm:prSet/>
      <dgm:spPr/>
      <dgm:t>
        <a:bodyPr/>
        <a:lstStyle/>
        <a:p>
          <a:endParaRPr lang="ru-RU"/>
        </a:p>
      </dgm:t>
    </dgm:pt>
    <dgm:pt modelId="{303633DA-34AC-4A1D-82C7-450F1C352E0D}" type="sibTrans" cxnId="{A4DD8828-5839-4F31-AA98-B0167887B005}">
      <dgm:prSet/>
      <dgm:spPr/>
      <dgm:t>
        <a:bodyPr/>
        <a:lstStyle/>
        <a:p>
          <a:endParaRPr lang="ru-RU"/>
        </a:p>
      </dgm:t>
    </dgm:pt>
    <dgm:pt modelId="{86FF3C06-9436-4C01-8B92-9A22A2C51E14}" type="pres">
      <dgm:prSet presAssocID="{24A0026C-398F-492B-8A5B-039988DFD7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5C171C-6365-4333-8F0B-78AABDC3A57D}" type="pres">
      <dgm:prSet presAssocID="{EB93B586-F0B1-4311-982E-87901F292FF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F71444-D921-4A1E-863B-5583265DF9D9}" type="pres">
      <dgm:prSet presAssocID="{EB93B586-F0B1-4311-982E-87901F292FF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0A8E5A-CF7F-413E-82B1-7BB5739DE64F}" type="pres">
      <dgm:prSet presAssocID="{90A292A6-EF23-4457-B5AE-797D7B2B84A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C272F8-43BE-4A4C-8E7C-E6EE391A99ED}" type="pres">
      <dgm:prSet presAssocID="{90A292A6-EF23-4457-B5AE-797D7B2B84A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F94FD0-FCB0-4051-A02F-F027D20178D0}" srcId="{EB93B586-F0B1-4311-982E-87901F292FF2}" destId="{9AB533B9-5C90-447A-BBCF-8241952430F1}" srcOrd="0" destOrd="0" parTransId="{664B25F4-1D1F-4B89-9431-54FAC4779475}" sibTransId="{E197275D-048C-46C0-AA37-E4A5D4152A91}"/>
    <dgm:cxn modelId="{BA7D438B-E3C1-45A1-81FB-6B6517DAA18A}" type="presOf" srcId="{3549A091-3F76-44DD-9948-39DDD6DE9BC5}" destId="{4EC272F8-43BE-4A4C-8E7C-E6EE391A99ED}" srcOrd="0" destOrd="0" presId="urn:microsoft.com/office/officeart/2005/8/layout/vList2"/>
    <dgm:cxn modelId="{9547CA8F-ACBE-4D0F-8AF6-1796221C57A3}" type="presOf" srcId="{9AB533B9-5C90-447A-BBCF-8241952430F1}" destId="{51F71444-D921-4A1E-863B-5583265DF9D9}" srcOrd="0" destOrd="0" presId="urn:microsoft.com/office/officeart/2005/8/layout/vList2"/>
    <dgm:cxn modelId="{2F466D52-889B-4730-A531-28163C6A7C1F}" type="presOf" srcId="{90A292A6-EF23-4457-B5AE-797D7B2B84A0}" destId="{9F0A8E5A-CF7F-413E-82B1-7BB5739DE64F}" srcOrd="0" destOrd="0" presId="urn:microsoft.com/office/officeart/2005/8/layout/vList2"/>
    <dgm:cxn modelId="{F7BC85F2-CEE0-4EFA-A3AE-EAE3A4E2CF64}" type="presOf" srcId="{EB93B586-F0B1-4311-982E-87901F292FF2}" destId="{0B5C171C-6365-4333-8F0B-78AABDC3A57D}" srcOrd="0" destOrd="0" presId="urn:microsoft.com/office/officeart/2005/8/layout/vList2"/>
    <dgm:cxn modelId="{A4DD8828-5839-4F31-AA98-B0167887B005}" srcId="{90A292A6-EF23-4457-B5AE-797D7B2B84A0}" destId="{3549A091-3F76-44DD-9948-39DDD6DE9BC5}" srcOrd="0" destOrd="0" parTransId="{305C3BA9-EFD7-4081-8C16-C7213940AB4E}" sibTransId="{303633DA-34AC-4A1D-82C7-450F1C352E0D}"/>
    <dgm:cxn modelId="{777ABF60-D861-496C-BBC6-AEE6981D18CC}" srcId="{24A0026C-398F-492B-8A5B-039988DFD7CC}" destId="{90A292A6-EF23-4457-B5AE-797D7B2B84A0}" srcOrd="1" destOrd="0" parTransId="{4AD45DF7-9651-4C52-B620-7949F784C96B}" sibTransId="{09CBA83E-5205-4D50-88B4-4DBA0EA4338D}"/>
    <dgm:cxn modelId="{BD62AF96-17E4-4773-9EAC-269CBB5988D4}" srcId="{24A0026C-398F-492B-8A5B-039988DFD7CC}" destId="{EB93B586-F0B1-4311-982E-87901F292FF2}" srcOrd="0" destOrd="0" parTransId="{3B9097A3-370D-41D9-97A5-5A7901AD4098}" sibTransId="{B76CCC14-1958-4CDC-9657-6F97636C2BA3}"/>
    <dgm:cxn modelId="{DA754E59-B42F-4781-888F-DBE63BC1D3BA}" type="presOf" srcId="{24A0026C-398F-492B-8A5B-039988DFD7CC}" destId="{86FF3C06-9436-4C01-8B92-9A22A2C51E14}" srcOrd="0" destOrd="0" presId="urn:microsoft.com/office/officeart/2005/8/layout/vList2"/>
    <dgm:cxn modelId="{2BA8C020-7838-4391-8CE3-3563C5A3E4DF}" type="presParOf" srcId="{86FF3C06-9436-4C01-8B92-9A22A2C51E14}" destId="{0B5C171C-6365-4333-8F0B-78AABDC3A57D}" srcOrd="0" destOrd="0" presId="urn:microsoft.com/office/officeart/2005/8/layout/vList2"/>
    <dgm:cxn modelId="{1406EFF6-BD83-4B91-9AD8-11D9D0CE1180}" type="presParOf" srcId="{86FF3C06-9436-4C01-8B92-9A22A2C51E14}" destId="{51F71444-D921-4A1E-863B-5583265DF9D9}" srcOrd="1" destOrd="0" presId="urn:microsoft.com/office/officeart/2005/8/layout/vList2"/>
    <dgm:cxn modelId="{D4049E8D-F7B5-41B6-854B-1B9A1AEDC762}" type="presParOf" srcId="{86FF3C06-9436-4C01-8B92-9A22A2C51E14}" destId="{9F0A8E5A-CF7F-413E-82B1-7BB5739DE64F}" srcOrd="2" destOrd="0" presId="urn:microsoft.com/office/officeart/2005/8/layout/vList2"/>
    <dgm:cxn modelId="{B0D9932C-43B0-4F39-B45C-217059F9EAFD}" type="presParOf" srcId="{86FF3C06-9436-4C01-8B92-9A22A2C51E14}" destId="{4EC272F8-43BE-4A4C-8E7C-E6EE391A99E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4266978-71F2-4EAE-A79C-55002AAD83D5}" type="doc">
      <dgm:prSet loTypeId="urn:microsoft.com/office/officeart/2005/8/layout/vList3#2" loCatId="list" qsTypeId="urn:microsoft.com/office/officeart/2005/8/quickstyle/simple3" qsCatId="simple" csTypeId="urn:microsoft.com/office/officeart/2005/8/colors/accent1_2" csCatId="accent1" phldr="1"/>
      <dgm:spPr/>
    </dgm:pt>
    <dgm:pt modelId="{705A4841-AA6B-4768-BD59-23FD9A18EA27}">
      <dgm:prSet phldrT="[Текст]"/>
      <dgm:spPr/>
      <dgm:t>
        <a:bodyPr/>
        <a:lstStyle/>
        <a:p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При возмещении дополнительных расходов </a:t>
          </a:r>
        </a:p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(статья 937 ГК РК)</a:t>
          </a:r>
          <a:endParaRPr lang="ru-RU" dirty="0"/>
        </a:p>
      </dgm:t>
    </dgm:pt>
    <dgm:pt modelId="{8D5537BB-65E0-42E1-99AD-02B82091CB3B}" type="parTrans" cxnId="{EC1D33CC-9834-49D5-8326-953D1956B4A1}">
      <dgm:prSet/>
      <dgm:spPr/>
      <dgm:t>
        <a:bodyPr/>
        <a:lstStyle/>
        <a:p>
          <a:endParaRPr lang="ru-RU"/>
        </a:p>
      </dgm:t>
    </dgm:pt>
    <dgm:pt modelId="{C109A2F8-EF70-4DCF-8078-6B2B650BA5F0}" type="sibTrans" cxnId="{EC1D33CC-9834-49D5-8326-953D1956B4A1}">
      <dgm:prSet/>
      <dgm:spPr/>
      <dgm:t>
        <a:bodyPr/>
        <a:lstStyle/>
        <a:p>
          <a:endParaRPr lang="ru-RU"/>
        </a:p>
      </dgm:t>
    </dgm:pt>
    <dgm:pt modelId="{A78D8515-9311-4FBF-A5AB-85C81CD00449}">
      <dgm:prSet phldrT="[Текст]"/>
      <dgm:spPr/>
      <dgm:t>
        <a:bodyPr/>
        <a:lstStyle/>
        <a:p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При возмещении расходов на погребение                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(статья 946 ГК РК)</a:t>
          </a:r>
          <a:endParaRPr lang="ru-RU" dirty="0"/>
        </a:p>
      </dgm:t>
    </dgm:pt>
    <dgm:pt modelId="{67413825-AA4F-4768-BC2B-688492730BAB}" type="parTrans" cxnId="{D1CAF734-7C29-4991-9D05-42CDB6AAD9AA}">
      <dgm:prSet/>
      <dgm:spPr/>
      <dgm:t>
        <a:bodyPr/>
        <a:lstStyle/>
        <a:p>
          <a:endParaRPr lang="ru-RU"/>
        </a:p>
      </dgm:t>
    </dgm:pt>
    <dgm:pt modelId="{ED6399E0-89D3-4788-84AA-61CEA1117A60}" type="sibTrans" cxnId="{D1CAF734-7C29-4991-9D05-42CDB6AAD9AA}">
      <dgm:prSet/>
      <dgm:spPr/>
      <dgm:t>
        <a:bodyPr/>
        <a:lstStyle/>
        <a:p>
          <a:endParaRPr lang="ru-RU"/>
        </a:p>
      </dgm:t>
    </dgm:pt>
    <dgm:pt modelId="{78FF3E61-E673-4076-B44D-1B6E37B64250}">
      <dgm:prSet phldrT="[Текст]"/>
      <dgm:spPr/>
      <dgm:t>
        <a:bodyPr/>
        <a:lstStyle/>
        <a:p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Возмещении вреда лицам, понесшим ущерб в результате смерти гражданина                           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(статья 940 ГК РК)</a:t>
          </a:r>
          <a:endParaRPr lang="ru-RU" dirty="0"/>
        </a:p>
      </dgm:t>
    </dgm:pt>
    <dgm:pt modelId="{98CBEEA1-47F5-4E02-90BF-13AD01C5DDAF}" type="sibTrans" cxnId="{7BCF21FD-9BBF-4E04-A639-43DEAACCB8D2}">
      <dgm:prSet/>
      <dgm:spPr/>
      <dgm:t>
        <a:bodyPr/>
        <a:lstStyle/>
        <a:p>
          <a:endParaRPr lang="ru-RU"/>
        </a:p>
      </dgm:t>
    </dgm:pt>
    <dgm:pt modelId="{C980AB9F-8D90-4388-A09B-71694059D6D2}" type="parTrans" cxnId="{7BCF21FD-9BBF-4E04-A639-43DEAACCB8D2}">
      <dgm:prSet/>
      <dgm:spPr/>
      <dgm:t>
        <a:bodyPr/>
        <a:lstStyle/>
        <a:p>
          <a:endParaRPr lang="ru-RU"/>
        </a:p>
      </dgm:t>
    </dgm:pt>
    <dgm:pt modelId="{7F785762-3084-4256-B3FA-D0658E0461AE}" type="pres">
      <dgm:prSet presAssocID="{14266978-71F2-4EAE-A79C-55002AAD83D5}" presName="linearFlow" presStyleCnt="0">
        <dgm:presLayoutVars>
          <dgm:dir/>
          <dgm:resizeHandles val="exact"/>
        </dgm:presLayoutVars>
      </dgm:prSet>
      <dgm:spPr/>
    </dgm:pt>
    <dgm:pt modelId="{7E8A63BD-D86E-478D-9EB9-CD8D24C1D4E9}" type="pres">
      <dgm:prSet presAssocID="{705A4841-AA6B-4768-BD59-23FD9A18EA27}" presName="composite" presStyleCnt="0"/>
      <dgm:spPr/>
    </dgm:pt>
    <dgm:pt modelId="{86F4740C-37EB-46D7-A23D-D645A0842660}" type="pres">
      <dgm:prSet presAssocID="{705A4841-AA6B-4768-BD59-23FD9A18EA27}" presName="imgShp" presStyleLbl="fgImgPlace1" presStyleIdx="0" presStyleCnt="3" custLinFactNeighborX="-91895" custLinFactNeighborY="-7414"/>
      <dgm:spPr/>
    </dgm:pt>
    <dgm:pt modelId="{04E2A964-5CB8-4C01-936E-41A80698C1E7}" type="pres">
      <dgm:prSet presAssocID="{705A4841-AA6B-4768-BD59-23FD9A18EA27}" presName="txShp" presStyleLbl="node1" presStyleIdx="0" presStyleCnt="3" custScaleX="145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2A608-CA9B-4699-9F22-F5A95B7F7CF3}" type="pres">
      <dgm:prSet presAssocID="{C109A2F8-EF70-4DCF-8078-6B2B650BA5F0}" presName="spacing" presStyleCnt="0"/>
      <dgm:spPr/>
    </dgm:pt>
    <dgm:pt modelId="{664C9E39-2CBA-45A0-9B5D-0A68696B052C}" type="pres">
      <dgm:prSet presAssocID="{78FF3E61-E673-4076-B44D-1B6E37B64250}" presName="composite" presStyleCnt="0"/>
      <dgm:spPr/>
    </dgm:pt>
    <dgm:pt modelId="{062024C9-5F08-4FEB-9EDA-84FFE35D9B52}" type="pres">
      <dgm:prSet presAssocID="{78FF3E61-E673-4076-B44D-1B6E37B64250}" presName="imgShp" presStyleLbl="fgImgPlace1" presStyleIdx="1" presStyleCnt="3" custLinFactNeighborX="-66895" custLinFactNeighborY="4319"/>
      <dgm:spPr/>
    </dgm:pt>
    <dgm:pt modelId="{2CD2651D-1747-46AC-BF55-0146E1423815}" type="pres">
      <dgm:prSet presAssocID="{78FF3E61-E673-4076-B44D-1B6E37B64250}" presName="txShp" presStyleLbl="node1" presStyleIdx="1" presStyleCnt="3" custScaleX="145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DEB3CA-402C-4250-9D20-92828823591A}" type="pres">
      <dgm:prSet presAssocID="{98CBEEA1-47F5-4E02-90BF-13AD01C5DDAF}" presName="spacing" presStyleCnt="0"/>
      <dgm:spPr/>
    </dgm:pt>
    <dgm:pt modelId="{07EDC7A7-D409-4AE9-AC82-5316C09E7314}" type="pres">
      <dgm:prSet presAssocID="{A78D8515-9311-4FBF-A5AB-85C81CD00449}" presName="composite" presStyleCnt="0"/>
      <dgm:spPr/>
    </dgm:pt>
    <dgm:pt modelId="{E47104E7-AF92-46DD-AA92-37CEF544256B}" type="pres">
      <dgm:prSet presAssocID="{A78D8515-9311-4FBF-A5AB-85C81CD00449}" presName="imgShp" presStyleLbl="fgImgPlace1" presStyleIdx="2" presStyleCnt="3" custLinFactNeighborX="-66895" custLinFactNeighborY="4423"/>
      <dgm:spPr/>
    </dgm:pt>
    <dgm:pt modelId="{7E985341-248B-41BD-8C05-81BCF33A2E34}" type="pres">
      <dgm:prSet presAssocID="{A78D8515-9311-4FBF-A5AB-85C81CD00449}" presName="txShp" presStyleLbl="node1" presStyleIdx="2" presStyleCnt="3" custScaleX="145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833AD5-0DF4-4830-B902-57524C890DCF}" type="presOf" srcId="{14266978-71F2-4EAE-A79C-55002AAD83D5}" destId="{7F785762-3084-4256-B3FA-D0658E0461AE}" srcOrd="0" destOrd="0" presId="urn:microsoft.com/office/officeart/2005/8/layout/vList3#2"/>
    <dgm:cxn modelId="{C1E6BD4A-9407-408D-B484-94289DD6D762}" type="presOf" srcId="{A78D8515-9311-4FBF-A5AB-85C81CD00449}" destId="{7E985341-248B-41BD-8C05-81BCF33A2E34}" srcOrd="0" destOrd="0" presId="urn:microsoft.com/office/officeart/2005/8/layout/vList3#2"/>
    <dgm:cxn modelId="{7BCF21FD-9BBF-4E04-A639-43DEAACCB8D2}" srcId="{14266978-71F2-4EAE-A79C-55002AAD83D5}" destId="{78FF3E61-E673-4076-B44D-1B6E37B64250}" srcOrd="1" destOrd="0" parTransId="{C980AB9F-8D90-4388-A09B-71694059D6D2}" sibTransId="{98CBEEA1-47F5-4E02-90BF-13AD01C5DDAF}"/>
    <dgm:cxn modelId="{7ACFCE3C-65FC-476A-829B-220910434AAE}" type="presOf" srcId="{705A4841-AA6B-4768-BD59-23FD9A18EA27}" destId="{04E2A964-5CB8-4C01-936E-41A80698C1E7}" srcOrd="0" destOrd="0" presId="urn:microsoft.com/office/officeart/2005/8/layout/vList3#2"/>
    <dgm:cxn modelId="{7B3F359E-7EB9-4C5A-B25D-33CB3CE0FDF8}" type="presOf" srcId="{78FF3E61-E673-4076-B44D-1B6E37B64250}" destId="{2CD2651D-1747-46AC-BF55-0146E1423815}" srcOrd="0" destOrd="0" presId="urn:microsoft.com/office/officeart/2005/8/layout/vList3#2"/>
    <dgm:cxn modelId="{D1CAF734-7C29-4991-9D05-42CDB6AAD9AA}" srcId="{14266978-71F2-4EAE-A79C-55002AAD83D5}" destId="{A78D8515-9311-4FBF-A5AB-85C81CD00449}" srcOrd="2" destOrd="0" parTransId="{67413825-AA4F-4768-BC2B-688492730BAB}" sibTransId="{ED6399E0-89D3-4788-84AA-61CEA1117A60}"/>
    <dgm:cxn modelId="{EC1D33CC-9834-49D5-8326-953D1956B4A1}" srcId="{14266978-71F2-4EAE-A79C-55002AAD83D5}" destId="{705A4841-AA6B-4768-BD59-23FD9A18EA27}" srcOrd="0" destOrd="0" parTransId="{8D5537BB-65E0-42E1-99AD-02B82091CB3B}" sibTransId="{C109A2F8-EF70-4DCF-8078-6B2B650BA5F0}"/>
    <dgm:cxn modelId="{CCDA1137-6809-4A20-965E-D738D0B7743C}" type="presParOf" srcId="{7F785762-3084-4256-B3FA-D0658E0461AE}" destId="{7E8A63BD-D86E-478D-9EB9-CD8D24C1D4E9}" srcOrd="0" destOrd="0" presId="urn:microsoft.com/office/officeart/2005/8/layout/vList3#2"/>
    <dgm:cxn modelId="{66BE4ACB-C13A-4139-9629-D0A5D733177D}" type="presParOf" srcId="{7E8A63BD-D86E-478D-9EB9-CD8D24C1D4E9}" destId="{86F4740C-37EB-46D7-A23D-D645A0842660}" srcOrd="0" destOrd="0" presId="urn:microsoft.com/office/officeart/2005/8/layout/vList3#2"/>
    <dgm:cxn modelId="{322CB234-41A8-41EE-9255-AEF3C8FFB052}" type="presParOf" srcId="{7E8A63BD-D86E-478D-9EB9-CD8D24C1D4E9}" destId="{04E2A964-5CB8-4C01-936E-41A80698C1E7}" srcOrd="1" destOrd="0" presId="urn:microsoft.com/office/officeart/2005/8/layout/vList3#2"/>
    <dgm:cxn modelId="{28189246-4042-4436-91D0-F516F1B1B891}" type="presParOf" srcId="{7F785762-3084-4256-B3FA-D0658E0461AE}" destId="{6282A608-CA9B-4699-9F22-F5A95B7F7CF3}" srcOrd="1" destOrd="0" presId="urn:microsoft.com/office/officeart/2005/8/layout/vList3#2"/>
    <dgm:cxn modelId="{0B87862B-FE62-4DC5-A801-1374F1754EC2}" type="presParOf" srcId="{7F785762-3084-4256-B3FA-D0658E0461AE}" destId="{664C9E39-2CBA-45A0-9B5D-0A68696B052C}" srcOrd="2" destOrd="0" presId="urn:microsoft.com/office/officeart/2005/8/layout/vList3#2"/>
    <dgm:cxn modelId="{AD727340-ED84-4717-8557-2A6112A06628}" type="presParOf" srcId="{664C9E39-2CBA-45A0-9B5D-0A68696B052C}" destId="{062024C9-5F08-4FEB-9EDA-84FFE35D9B52}" srcOrd="0" destOrd="0" presId="urn:microsoft.com/office/officeart/2005/8/layout/vList3#2"/>
    <dgm:cxn modelId="{341D9C4A-12E0-496C-800D-0FC19EF99078}" type="presParOf" srcId="{664C9E39-2CBA-45A0-9B5D-0A68696B052C}" destId="{2CD2651D-1747-46AC-BF55-0146E1423815}" srcOrd="1" destOrd="0" presId="urn:microsoft.com/office/officeart/2005/8/layout/vList3#2"/>
    <dgm:cxn modelId="{DCC0B478-8665-4AC3-8B77-F4202ECA27E3}" type="presParOf" srcId="{7F785762-3084-4256-B3FA-D0658E0461AE}" destId="{B8DEB3CA-402C-4250-9D20-92828823591A}" srcOrd="3" destOrd="0" presId="urn:microsoft.com/office/officeart/2005/8/layout/vList3#2"/>
    <dgm:cxn modelId="{192BC915-0883-458E-A26F-078790322B4E}" type="presParOf" srcId="{7F785762-3084-4256-B3FA-D0658E0461AE}" destId="{07EDC7A7-D409-4AE9-AC82-5316C09E7314}" srcOrd="4" destOrd="0" presId="urn:microsoft.com/office/officeart/2005/8/layout/vList3#2"/>
    <dgm:cxn modelId="{17F91791-2B38-4A61-A5E2-34C60FABCDAC}" type="presParOf" srcId="{07EDC7A7-D409-4AE9-AC82-5316C09E7314}" destId="{E47104E7-AF92-46DD-AA92-37CEF544256B}" srcOrd="0" destOrd="0" presId="urn:microsoft.com/office/officeart/2005/8/layout/vList3#2"/>
    <dgm:cxn modelId="{216131D5-2EFC-40C6-B889-3D822324E06B}" type="presParOf" srcId="{07EDC7A7-D409-4AE9-AC82-5316C09E7314}" destId="{7E985341-248B-41BD-8C05-81BCF33A2E34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C6044D-1219-42A2-937A-3B794ED9395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732463-2959-47BA-9A77-7BD59CD9FE58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ru-RU" sz="1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87. </a:t>
          </a:r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Нарушение требований по оплате труда</a:t>
          </a:r>
          <a:endParaRPr lang="ru-RU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FE8FD2-478F-4DE1-A359-F9FE5B68B40E}" type="parTrans" cxnId="{F5256B94-7D6A-4781-80F8-F257E6F0F244}">
      <dgm:prSet/>
      <dgm:spPr/>
      <dgm:t>
        <a:bodyPr/>
        <a:lstStyle/>
        <a:p>
          <a:endParaRPr lang="ru-RU"/>
        </a:p>
      </dgm:t>
    </dgm:pt>
    <dgm:pt modelId="{E7D27CDF-BED1-4231-8234-18B6C6170B22}" type="sibTrans" cxnId="{F5256B94-7D6A-4781-80F8-F257E6F0F244}">
      <dgm:prSet/>
      <dgm:spPr/>
      <dgm:t>
        <a:bodyPr/>
        <a:lstStyle/>
        <a:p>
          <a:endParaRPr lang="ru-RU"/>
        </a:p>
      </dgm:t>
    </dgm:pt>
    <dgm:pt modelId="{D75CBE4C-37A4-4A91-B133-A2280A00DDB2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ru-RU" sz="1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88. </a:t>
          </a:r>
          <a:r>
            <a:rPr lang="ru-RU" sz="1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Непредоставление</a:t>
          </a:r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отпусков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DC9A79-BB9F-4CA3-8036-52BB6DE708DD}" type="parTrans" cxnId="{41287346-3817-4370-AE75-8EDC7A3F45A0}">
      <dgm:prSet/>
      <dgm:spPr/>
      <dgm:t>
        <a:bodyPr/>
        <a:lstStyle/>
        <a:p>
          <a:endParaRPr lang="ru-RU"/>
        </a:p>
      </dgm:t>
    </dgm:pt>
    <dgm:pt modelId="{E0E6539B-324E-4031-85CB-2785FA69C052}" type="sibTrans" cxnId="{41287346-3817-4370-AE75-8EDC7A3F45A0}">
      <dgm:prSet/>
      <dgm:spPr/>
      <dgm:t>
        <a:bodyPr/>
        <a:lstStyle/>
        <a:p>
          <a:endParaRPr lang="ru-RU"/>
        </a:p>
      </dgm:t>
    </dgm:pt>
    <dgm:pt modelId="{57CD054A-29D0-44D4-B1C1-E7190CFE27BB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1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89. </a:t>
          </a:r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Незаконное превышение нормы рабочего времени</a:t>
          </a:r>
          <a:endParaRPr lang="ru-RU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FB2DDE-13FC-4C1D-9759-2683763E2E56}" type="parTrans" cxnId="{20615643-E94A-43A3-A404-2522C36668C4}">
      <dgm:prSet/>
      <dgm:spPr/>
      <dgm:t>
        <a:bodyPr/>
        <a:lstStyle/>
        <a:p>
          <a:endParaRPr lang="ru-RU"/>
        </a:p>
      </dgm:t>
    </dgm:pt>
    <dgm:pt modelId="{4987FC75-C5CE-4220-993B-1EC00C6D5553}" type="sibTrans" cxnId="{20615643-E94A-43A3-A404-2522C36668C4}">
      <dgm:prSet/>
      <dgm:spPr/>
      <dgm:t>
        <a:bodyPr/>
        <a:lstStyle/>
        <a:p>
          <a:endParaRPr lang="ru-RU"/>
        </a:p>
      </dgm:t>
    </dgm:pt>
    <dgm:pt modelId="{FD4792A2-F008-4FF3-A9DD-7A0323BF6BFC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90. </a:t>
          </a:r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Допущение дискриминации в сфере труда</a:t>
          </a:r>
          <a:endParaRPr lang="ru-RU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2E5CA1-8E4B-44B1-A502-3285B22D1679}" type="parTrans" cxnId="{5F94D7CA-4455-43EB-BAA3-C7033D8C86C6}">
      <dgm:prSet/>
      <dgm:spPr/>
      <dgm:t>
        <a:bodyPr/>
        <a:lstStyle/>
        <a:p>
          <a:endParaRPr lang="ru-RU"/>
        </a:p>
      </dgm:t>
    </dgm:pt>
    <dgm:pt modelId="{AE7D133B-0FB9-4C19-8352-4AF8A32E073B}" type="sibTrans" cxnId="{5F94D7CA-4455-43EB-BAA3-C7033D8C86C6}">
      <dgm:prSet/>
      <dgm:spPr/>
      <dgm:t>
        <a:bodyPr/>
        <a:lstStyle/>
        <a:p>
          <a:endParaRPr lang="ru-RU"/>
        </a:p>
      </dgm:t>
    </dgm:pt>
    <dgm:pt modelId="{D17A2048-52DA-49E1-8F58-14231869A034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2400" b="1" dirty="0" smtClean="0">
              <a:effectLst/>
              <a:latin typeface="Arial" panose="020B0604020202020204" pitchFamily="34" charset="0"/>
              <a:cs typeface="Arial" panose="020B0604020202020204" pitchFamily="34" charset="0"/>
            </a:rPr>
            <a:t>Трудовые отношения</a:t>
          </a:r>
          <a:endParaRPr lang="ru-RU" sz="2400" b="1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E06FBE-5B65-490D-9EBF-9BED18BA3DEF}" type="sibTrans" cxnId="{2231FCC5-01D7-4B44-8C2D-21C6B52E19AE}">
      <dgm:prSet/>
      <dgm:spPr/>
      <dgm:t>
        <a:bodyPr/>
        <a:lstStyle/>
        <a:p>
          <a:endParaRPr lang="ru-RU"/>
        </a:p>
      </dgm:t>
    </dgm:pt>
    <dgm:pt modelId="{94EB0C61-2E56-4CF1-AE36-F8CD0251A099}" type="parTrans" cxnId="{2231FCC5-01D7-4B44-8C2D-21C6B52E19AE}">
      <dgm:prSet/>
      <dgm:spPr/>
      <dgm:t>
        <a:bodyPr/>
        <a:lstStyle/>
        <a:p>
          <a:endParaRPr lang="ru-RU"/>
        </a:p>
      </dgm:t>
    </dgm:pt>
    <dgm:pt modelId="{4E946F92-7CF1-43BD-A030-ED98F4EB6F5C}" type="pres">
      <dgm:prSet presAssocID="{6FC6044D-1219-42A2-937A-3B794ED9395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61774E-917C-42A5-8C9D-666F524E8CF4}" type="pres">
      <dgm:prSet presAssocID="{6FC6044D-1219-42A2-937A-3B794ED9395A}" presName="matrix" presStyleCnt="0"/>
      <dgm:spPr/>
    </dgm:pt>
    <dgm:pt modelId="{AEFF202D-C245-4F80-93CA-81B8331FF48B}" type="pres">
      <dgm:prSet presAssocID="{6FC6044D-1219-42A2-937A-3B794ED9395A}" presName="tile1" presStyleLbl="node1" presStyleIdx="0" presStyleCnt="4" custLinFactNeighborX="0"/>
      <dgm:spPr/>
      <dgm:t>
        <a:bodyPr/>
        <a:lstStyle/>
        <a:p>
          <a:endParaRPr lang="ru-RU"/>
        </a:p>
      </dgm:t>
    </dgm:pt>
    <dgm:pt modelId="{8A07705A-A90C-4C20-8AA9-6EF4E2337786}" type="pres">
      <dgm:prSet presAssocID="{6FC6044D-1219-42A2-937A-3B794ED9395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D0DBCF-07B9-43AF-ACE3-125D7299351C}" type="pres">
      <dgm:prSet presAssocID="{6FC6044D-1219-42A2-937A-3B794ED9395A}" presName="tile2" presStyleLbl="node1" presStyleIdx="1" presStyleCnt="4"/>
      <dgm:spPr/>
      <dgm:t>
        <a:bodyPr/>
        <a:lstStyle/>
        <a:p>
          <a:endParaRPr lang="ru-RU"/>
        </a:p>
      </dgm:t>
    </dgm:pt>
    <dgm:pt modelId="{5A0C21CA-F83D-4EDF-B43E-DFEF6D1C6619}" type="pres">
      <dgm:prSet presAssocID="{6FC6044D-1219-42A2-937A-3B794ED9395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63336-3B5B-4D8E-B8B2-3084540A9EB5}" type="pres">
      <dgm:prSet presAssocID="{6FC6044D-1219-42A2-937A-3B794ED9395A}" presName="tile3" presStyleLbl="node1" presStyleIdx="2" presStyleCnt="4"/>
      <dgm:spPr/>
      <dgm:t>
        <a:bodyPr/>
        <a:lstStyle/>
        <a:p>
          <a:endParaRPr lang="ru-RU"/>
        </a:p>
      </dgm:t>
    </dgm:pt>
    <dgm:pt modelId="{582F3DE8-5C82-4E51-8023-65FF53DEF5B3}" type="pres">
      <dgm:prSet presAssocID="{6FC6044D-1219-42A2-937A-3B794ED9395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8B251-9814-4C85-99B6-55F9F2A57C85}" type="pres">
      <dgm:prSet presAssocID="{6FC6044D-1219-42A2-937A-3B794ED9395A}" presName="tile4" presStyleLbl="node1" presStyleIdx="3" presStyleCnt="4"/>
      <dgm:spPr/>
      <dgm:t>
        <a:bodyPr/>
        <a:lstStyle/>
        <a:p>
          <a:endParaRPr lang="ru-RU"/>
        </a:p>
      </dgm:t>
    </dgm:pt>
    <dgm:pt modelId="{00EC99DC-6D26-4F1D-B4A5-F50EA75364AA}" type="pres">
      <dgm:prSet presAssocID="{6FC6044D-1219-42A2-937A-3B794ED9395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FA7030-B267-4C63-8F99-BF2FBF053115}" type="pres">
      <dgm:prSet presAssocID="{6FC6044D-1219-42A2-937A-3B794ED9395A}" presName="centerTile" presStyleLbl="fgShp" presStyleIdx="0" presStyleCnt="1" custScaleX="287311" custLinFactNeighborX="-948" custLinFactNeighborY="-161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41287346-3817-4370-AE75-8EDC7A3F45A0}" srcId="{D17A2048-52DA-49E1-8F58-14231869A034}" destId="{D75CBE4C-37A4-4A91-B133-A2280A00DDB2}" srcOrd="1" destOrd="0" parTransId="{16DC9A79-BB9F-4CA3-8036-52BB6DE708DD}" sibTransId="{E0E6539B-324E-4031-85CB-2785FA69C052}"/>
    <dgm:cxn modelId="{250166FB-5FF0-48F8-8F0B-841F7D8143F8}" type="presOf" srcId="{FD4792A2-F008-4FF3-A9DD-7A0323BF6BFC}" destId="{8DD8B251-9814-4C85-99B6-55F9F2A57C85}" srcOrd="0" destOrd="0" presId="urn:microsoft.com/office/officeart/2005/8/layout/matrix1"/>
    <dgm:cxn modelId="{7E493B88-400A-4667-AA30-B0F9614FDFDC}" type="presOf" srcId="{57CD054A-29D0-44D4-B1C1-E7190CFE27BB}" destId="{582F3DE8-5C82-4E51-8023-65FF53DEF5B3}" srcOrd="1" destOrd="0" presId="urn:microsoft.com/office/officeart/2005/8/layout/matrix1"/>
    <dgm:cxn modelId="{F600B31A-90BA-4B3C-9E69-639F142516A7}" type="presOf" srcId="{4D732463-2959-47BA-9A77-7BD59CD9FE58}" destId="{AEFF202D-C245-4F80-93CA-81B8331FF48B}" srcOrd="0" destOrd="0" presId="urn:microsoft.com/office/officeart/2005/8/layout/matrix1"/>
    <dgm:cxn modelId="{5F94D7CA-4455-43EB-BAA3-C7033D8C86C6}" srcId="{D17A2048-52DA-49E1-8F58-14231869A034}" destId="{FD4792A2-F008-4FF3-A9DD-7A0323BF6BFC}" srcOrd="3" destOrd="0" parTransId="{102E5CA1-8E4B-44B1-A502-3285B22D1679}" sibTransId="{AE7D133B-0FB9-4C19-8352-4AF8A32E073B}"/>
    <dgm:cxn modelId="{DF82F8D7-238A-49ED-B083-54E67CDCD0C7}" type="presOf" srcId="{6FC6044D-1219-42A2-937A-3B794ED9395A}" destId="{4E946F92-7CF1-43BD-A030-ED98F4EB6F5C}" srcOrd="0" destOrd="0" presId="urn:microsoft.com/office/officeart/2005/8/layout/matrix1"/>
    <dgm:cxn modelId="{F5256B94-7D6A-4781-80F8-F257E6F0F244}" srcId="{D17A2048-52DA-49E1-8F58-14231869A034}" destId="{4D732463-2959-47BA-9A77-7BD59CD9FE58}" srcOrd="0" destOrd="0" parTransId="{C5FE8FD2-478F-4DE1-A359-F9FE5B68B40E}" sibTransId="{E7D27CDF-BED1-4231-8234-18B6C6170B22}"/>
    <dgm:cxn modelId="{2231FCC5-01D7-4B44-8C2D-21C6B52E19AE}" srcId="{6FC6044D-1219-42A2-937A-3B794ED9395A}" destId="{D17A2048-52DA-49E1-8F58-14231869A034}" srcOrd="0" destOrd="0" parTransId="{94EB0C61-2E56-4CF1-AE36-F8CD0251A099}" sibTransId="{5DE06FBE-5B65-490D-9EBF-9BED18BA3DEF}"/>
    <dgm:cxn modelId="{E4DFCA34-6740-4DF2-807B-EF3EC4672353}" type="presOf" srcId="{4D732463-2959-47BA-9A77-7BD59CD9FE58}" destId="{8A07705A-A90C-4C20-8AA9-6EF4E2337786}" srcOrd="1" destOrd="0" presId="urn:microsoft.com/office/officeart/2005/8/layout/matrix1"/>
    <dgm:cxn modelId="{20615643-E94A-43A3-A404-2522C36668C4}" srcId="{D17A2048-52DA-49E1-8F58-14231869A034}" destId="{57CD054A-29D0-44D4-B1C1-E7190CFE27BB}" srcOrd="2" destOrd="0" parTransId="{1BFB2DDE-13FC-4C1D-9759-2683763E2E56}" sibTransId="{4987FC75-C5CE-4220-993B-1EC00C6D5553}"/>
    <dgm:cxn modelId="{26D817C4-75EA-414D-9717-13283A6975C3}" type="presOf" srcId="{D75CBE4C-37A4-4A91-B133-A2280A00DDB2}" destId="{5A0C21CA-F83D-4EDF-B43E-DFEF6D1C6619}" srcOrd="1" destOrd="0" presId="urn:microsoft.com/office/officeart/2005/8/layout/matrix1"/>
    <dgm:cxn modelId="{DF064E09-168B-47C2-B201-3992C36D511C}" type="presOf" srcId="{FD4792A2-F008-4FF3-A9DD-7A0323BF6BFC}" destId="{00EC99DC-6D26-4F1D-B4A5-F50EA75364AA}" srcOrd="1" destOrd="0" presId="urn:microsoft.com/office/officeart/2005/8/layout/matrix1"/>
    <dgm:cxn modelId="{B66A6ED5-3BE4-42B4-85E3-F8E96906CCE9}" type="presOf" srcId="{57CD054A-29D0-44D4-B1C1-E7190CFE27BB}" destId="{59763336-3B5B-4D8E-B8B2-3084540A9EB5}" srcOrd="0" destOrd="0" presId="urn:microsoft.com/office/officeart/2005/8/layout/matrix1"/>
    <dgm:cxn modelId="{F520E331-C8DE-4F9C-A6F1-C7F121DAE75A}" type="presOf" srcId="{D17A2048-52DA-49E1-8F58-14231869A034}" destId="{38FA7030-B267-4C63-8F99-BF2FBF053115}" srcOrd="0" destOrd="0" presId="urn:microsoft.com/office/officeart/2005/8/layout/matrix1"/>
    <dgm:cxn modelId="{025A7A4F-8865-4C80-BCB3-D044FB0C2F9B}" type="presOf" srcId="{D75CBE4C-37A4-4A91-B133-A2280A00DDB2}" destId="{62D0DBCF-07B9-43AF-ACE3-125D7299351C}" srcOrd="0" destOrd="0" presId="urn:microsoft.com/office/officeart/2005/8/layout/matrix1"/>
    <dgm:cxn modelId="{7246E908-30B9-4236-B7C8-F51544988A17}" type="presParOf" srcId="{4E946F92-7CF1-43BD-A030-ED98F4EB6F5C}" destId="{F361774E-917C-42A5-8C9D-666F524E8CF4}" srcOrd="0" destOrd="0" presId="urn:microsoft.com/office/officeart/2005/8/layout/matrix1"/>
    <dgm:cxn modelId="{94ABFC97-64A8-47ED-8DFE-023320BBACBE}" type="presParOf" srcId="{F361774E-917C-42A5-8C9D-666F524E8CF4}" destId="{AEFF202D-C245-4F80-93CA-81B8331FF48B}" srcOrd="0" destOrd="0" presId="urn:microsoft.com/office/officeart/2005/8/layout/matrix1"/>
    <dgm:cxn modelId="{CD079C28-C3BD-41D5-93CB-88FB7A17E6B6}" type="presParOf" srcId="{F361774E-917C-42A5-8C9D-666F524E8CF4}" destId="{8A07705A-A90C-4C20-8AA9-6EF4E2337786}" srcOrd="1" destOrd="0" presId="urn:microsoft.com/office/officeart/2005/8/layout/matrix1"/>
    <dgm:cxn modelId="{91DC7C33-A1F7-4306-8375-E56231B619B0}" type="presParOf" srcId="{F361774E-917C-42A5-8C9D-666F524E8CF4}" destId="{62D0DBCF-07B9-43AF-ACE3-125D7299351C}" srcOrd="2" destOrd="0" presId="urn:microsoft.com/office/officeart/2005/8/layout/matrix1"/>
    <dgm:cxn modelId="{FEB35128-966D-40DF-BE22-7BE5D6DC7584}" type="presParOf" srcId="{F361774E-917C-42A5-8C9D-666F524E8CF4}" destId="{5A0C21CA-F83D-4EDF-B43E-DFEF6D1C6619}" srcOrd="3" destOrd="0" presId="urn:microsoft.com/office/officeart/2005/8/layout/matrix1"/>
    <dgm:cxn modelId="{7F4598A2-C327-4246-92D3-FA0D951C8D04}" type="presParOf" srcId="{F361774E-917C-42A5-8C9D-666F524E8CF4}" destId="{59763336-3B5B-4D8E-B8B2-3084540A9EB5}" srcOrd="4" destOrd="0" presId="urn:microsoft.com/office/officeart/2005/8/layout/matrix1"/>
    <dgm:cxn modelId="{A32FA378-0DD6-46B2-A280-71059F8F1892}" type="presParOf" srcId="{F361774E-917C-42A5-8C9D-666F524E8CF4}" destId="{582F3DE8-5C82-4E51-8023-65FF53DEF5B3}" srcOrd="5" destOrd="0" presId="urn:microsoft.com/office/officeart/2005/8/layout/matrix1"/>
    <dgm:cxn modelId="{E5DBC176-4FD1-4149-A9F3-3308A26075A8}" type="presParOf" srcId="{F361774E-917C-42A5-8C9D-666F524E8CF4}" destId="{8DD8B251-9814-4C85-99B6-55F9F2A57C85}" srcOrd="6" destOrd="0" presId="urn:microsoft.com/office/officeart/2005/8/layout/matrix1"/>
    <dgm:cxn modelId="{8243B24E-F224-4D94-9D17-222004488A7A}" type="presParOf" srcId="{F361774E-917C-42A5-8C9D-666F524E8CF4}" destId="{00EC99DC-6D26-4F1D-B4A5-F50EA75364AA}" srcOrd="7" destOrd="0" presId="urn:microsoft.com/office/officeart/2005/8/layout/matrix1"/>
    <dgm:cxn modelId="{A4A78386-2CA5-4517-839F-DB29A8B2A356}" type="presParOf" srcId="{4E946F92-7CF1-43BD-A030-ED98F4EB6F5C}" destId="{38FA7030-B267-4C63-8F99-BF2FBF05311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C6044D-1219-42A2-937A-3B794ED9395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732463-2959-47BA-9A77-7BD59CD9FE58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ru-RU" sz="1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93. </a:t>
          </a:r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Нарушение правил обеспечения безопасности и охраны труда</a:t>
          </a:r>
          <a:endParaRPr lang="ru-RU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FE8FD2-478F-4DE1-A359-F9FE5B68B40E}" type="parTrans" cxnId="{F5256B94-7D6A-4781-80F8-F257E6F0F244}">
      <dgm:prSet/>
      <dgm:spPr/>
      <dgm:t>
        <a:bodyPr/>
        <a:lstStyle/>
        <a:p>
          <a:endParaRPr lang="ru-RU"/>
        </a:p>
      </dgm:t>
    </dgm:pt>
    <dgm:pt modelId="{E7D27CDF-BED1-4231-8234-18B6C6170B22}" type="sibTrans" cxnId="{F5256B94-7D6A-4781-80F8-F257E6F0F244}">
      <dgm:prSet/>
      <dgm:spPr/>
      <dgm:t>
        <a:bodyPr/>
        <a:lstStyle/>
        <a:p>
          <a:endParaRPr lang="ru-RU"/>
        </a:p>
      </dgm:t>
    </dgm:pt>
    <dgm:pt modelId="{D75CBE4C-37A4-4A91-B133-A2280A00DDB2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ru-RU" sz="1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94. </a:t>
          </a:r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Нарушение требований законодательства по проведению аттестации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DC9A79-BB9F-4CA3-8036-52BB6DE708DD}" type="parTrans" cxnId="{41287346-3817-4370-AE75-8EDC7A3F45A0}">
      <dgm:prSet/>
      <dgm:spPr/>
      <dgm:t>
        <a:bodyPr/>
        <a:lstStyle/>
        <a:p>
          <a:endParaRPr lang="ru-RU"/>
        </a:p>
      </dgm:t>
    </dgm:pt>
    <dgm:pt modelId="{E0E6539B-324E-4031-85CB-2785FA69C052}" type="sibTrans" cxnId="{41287346-3817-4370-AE75-8EDC7A3F45A0}">
      <dgm:prSet/>
      <dgm:spPr/>
      <dgm:t>
        <a:bodyPr/>
        <a:lstStyle/>
        <a:p>
          <a:endParaRPr lang="ru-RU"/>
        </a:p>
      </dgm:t>
    </dgm:pt>
    <dgm:pt modelId="{57CD054A-29D0-44D4-B1C1-E7190CFE27BB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1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95. </a:t>
          </a:r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Необеспечение расследования несчастных случаев</a:t>
          </a:r>
          <a:endParaRPr lang="ru-RU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FB2DDE-13FC-4C1D-9759-2683763E2E56}" type="parTrans" cxnId="{20615643-E94A-43A3-A404-2522C36668C4}">
      <dgm:prSet/>
      <dgm:spPr/>
      <dgm:t>
        <a:bodyPr/>
        <a:lstStyle/>
        <a:p>
          <a:endParaRPr lang="ru-RU"/>
        </a:p>
      </dgm:t>
    </dgm:pt>
    <dgm:pt modelId="{4987FC75-C5CE-4220-993B-1EC00C6D5553}" type="sibTrans" cxnId="{20615643-E94A-43A3-A404-2522C36668C4}">
      <dgm:prSet/>
      <dgm:spPr/>
      <dgm:t>
        <a:bodyPr/>
        <a:lstStyle/>
        <a:p>
          <a:endParaRPr lang="ru-RU"/>
        </a:p>
      </dgm:t>
    </dgm:pt>
    <dgm:pt modelId="{FD4792A2-F008-4FF3-A9DD-7A0323BF6BFC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96. </a:t>
          </a:r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Сокрытие факта несчастного случая</a:t>
          </a:r>
          <a:endParaRPr lang="ru-RU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2E5CA1-8E4B-44B1-A502-3285B22D1679}" type="parTrans" cxnId="{5F94D7CA-4455-43EB-BAA3-C7033D8C86C6}">
      <dgm:prSet/>
      <dgm:spPr/>
      <dgm:t>
        <a:bodyPr/>
        <a:lstStyle/>
        <a:p>
          <a:endParaRPr lang="ru-RU"/>
        </a:p>
      </dgm:t>
    </dgm:pt>
    <dgm:pt modelId="{AE7D133B-0FB9-4C19-8352-4AF8A32E073B}" type="sibTrans" cxnId="{5F94D7CA-4455-43EB-BAA3-C7033D8C86C6}">
      <dgm:prSet/>
      <dgm:spPr/>
      <dgm:t>
        <a:bodyPr/>
        <a:lstStyle/>
        <a:p>
          <a:endParaRPr lang="ru-RU"/>
        </a:p>
      </dgm:t>
    </dgm:pt>
    <dgm:pt modelId="{D17A2048-52DA-49E1-8F58-14231869A034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2400" b="1" dirty="0" smtClean="0">
              <a:effectLst/>
              <a:latin typeface="Arial" panose="020B0604020202020204" pitchFamily="34" charset="0"/>
              <a:cs typeface="Arial" panose="020B0604020202020204" pitchFamily="34" charset="0"/>
            </a:rPr>
            <a:t>Безопасность и охрана труда</a:t>
          </a:r>
          <a:endParaRPr lang="ru-RU" sz="2400" b="1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E06FBE-5B65-490D-9EBF-9BED18BA3DEF}" type="sibTrans" cxnId="{2231FCC5-01D7-4B44-8C2D-21C6B52E19AE}">
      <dgm:prSet/>
      <dgm:spPr/>
      <dgm:t>
        <a:bodyPr/>
        <a:lstStyle/>
        <a:p>
          <a:endParaRPr lang="ru-RU"/>
        </a:p>
      </dgm:t>
    </dgm:pt>
    <dgm:pt modelId="{94EB0C61-2E56-4CF1-AE36-F8CD0251A099}" type="parTrans" cxnId="{2231FCC5-01D7-4B44-8C2D-21C6B52E19AE}">
      <dgm:prSet/>
      <dgm:spPr/>
      <dgm:t>
        <a:bodyPr/>
        <a:lstStyle/>
        <a:p>
          <a:endParaRPr lang="ru-RU"/>
        </a:p>
      </dgm:t>
    </dgm:pt>
    <dgm:pt modelId="{4E946F92-7CF1-43BD-A030-ED98F4EB6F5C}" type="pres">
      <dgm:prSet presAssocID="{6FC6044D-1219-42A2-937A-3B794ED9395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61774E-917C-42A5-8C9D-666F524E8CF4}" type="pres">
      <dgm:prSet presAssocID="{6FC6044D-1219-42A2-937A-3B794ED9395A}" presName="matrix" presStyleCnt="0"/>
      <dgm:spPr/>
    </dgm:pt>
    <dgm:pt modelId="{AEFF202D-C245-4F80-93CA-81B8331FF48B}" type="pres">
      <dgm:prSet presAssocID="{6FC6044D-1219-42A2-937A-3B794ED9395A}" presName="tile1" presStyleLbl="node1" presStyleIdx="0" presStyleCnt="4" custLinFactNeighborX="0"/>
      <dgm:spPr/>
      <dgm:t>
        <a:bodyPr/>
        <a:lstStyle/>
        <a:p>
          <a:endParaRPr lang="ru-RU"/>
        </a:p>
      </dgm:t>
    </dgm:pt>
    <dgm:pt modelId="{8A07705A-A90C-4C20-8AA9-6EF4E2337786}" type="pres">
      <dgm:prSet presAssocID="{6FC6044D-1219-42A2-937A-3B794ED9395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D0DBCF-07B9-43AF-ACE3-125D7299351C}" type="pres">
      <dgm:prSet presAssocID="{6FC6044D-1219-42A2-937A-3B794ED9395A}" presName="tile2" presStyleLbl="node1" presStyleIdx="1" presStyleCnt="4"/>
      <dgm:spPr/>
      <dgm:t>
        <a:bodyPr/>
        <a:lstStyle/>
        <a:p>
          <a:endParaRPr lang="ru-RU"/>
        </a:p>
      </dgm:t>
    </dgm:pt>
    <dgm:pt modelId="{5A0C21CA-F83D-4EDF-B43E-DFEF6D1C6619}" type="pres">
      <dgm:prSet presAssocID="{6FC6044D-1219-42A2-937A-3B794ED9395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63336-3B5B-4D8E-B8B2-3084540A9EB5}" type="pres">
      <dgm:prSet presAssocID="{6FC6044D-1219-42A2-937A-3B794ED9395A}" presName="tile3" presStyleLbl="node1" presStyleIdx="2" presStyleCnt="4"/>
      <dgm:spPr/>
      <dgm:t>
        <a:bodyPr/>
        <a:lstStyle/>
        <a:p>
          <a:endParaRPr lang="ru-RU"/>
        </a:p>
      </dgm:t>
    </dgm:pt>
    <dgm:pt modelId="{582F3DE8-5C82-4E51-8023-65FF53DEF5B3}" type="pres">
      <dgm:prSet presAssocID="{6FC6044D-1219-42A2-937A-3B794ED9395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8B251-9814-4C85-99B6-55F9F2A57C85}" type="pres">
      <dgm:prSet presAssocID="{6FC6044D-1219-42A2-937A-3B794ED9395A}" presName="tile4" presStyleLbl="node1" presStyleIdx="3" presStyleCnt="4"/>
      <dgm:spPr/>
      <dgm:t>
        <a:bodyPr/>
        <a:lstStyle/>
        <a:p>
          <a:endParaRPr lang="ru-RU"/>
        </a:p>
      </dgm:t>
    </dgm:pt>
    <dgm:pt modelId="{00EC99DC-6D26-4F1D-B4A5-F50EA75364AA}" type="pres">
      <dgm:prSet presAssocID="{6FC6044D-1219-42A2-937A-3B794ED9395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FA7030-B267-4C63-8F99-BF2FBF053115}" type="pres">
      <dgm:prSet presAssocID="{6FC6044D-1219-42A2-937A-3B794ED9395A}" presName="centerTile" presStyleLbl="fgShp" presStyleIdx="0" presStyleCnt="1" custScaleX="287311" custLinFactNeighborX="-948" custLinFactNeighborY="-161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6AA4A9B6-87E8-4452-A613-4FF44B9AA6E3}" type="presOf" srcId="{57CD054A-29D0-44D4-B1C1-E7190CFE27BB}" destId="{59763336-3B5B-4D8E-B8B2-3084540A9EB5}" srcOrd="0" destOrd="0" presId="urn:microsoft.com/office/officeart/2005/8/layout/matrix1"/>
    <dgm:cxn modelId="{2231FCC5-01D7-4B44-8C2D-21C6B52E19AE}" srcId="{6FC6044D-1219-42A2-937A-3B794ED9395A}" destId="{D17A2048-52DA-49E1-8F58-14231869A034}" srcOrd="0" destOrd="0" parTransId="{94EB0C61-2E56-4CF1-AE36-F8CD0251A099}" sibTransId="{5DE06FBE-5B65-490D-9EBF-9BED18BA3DEF}"/>
    <dgm:cxn modelId="{A0AE362E-4101-48D4-8211-65BA8AED513B}" type="presOf" srcId="{6FC6044D-1219-42A2-937A-3B794ED9395A}" destId="{4E946F92-7CF1-43BD-A030-ED98F4EB6F5C}" srcOrd="0" destOrd="0" presId="urn:microsoft.com/office/officeart/2005/8/layout/matrix1"/>
    <dgm:cxn modelId="{C268958D-532A-4000-BB0D-16A6F96CF3CF}" type="presOf" srcId="{D17A2048-52DA-49E1-8F58-14231869A034}" destId="{38FA7030-B267-4C63-8F99-BF2FBF053115}" srcOrd="0" destOrd="0" presId="urn:microsoft.com/office/officeart/2005/8/layout/matrix1"/>
    <dgm:cxn modelId="{98B3243D-5359-4E25-AEC0-5965A39D66AF}" type="presOf" srcId="{D75CBE4C-37A4-4A91-B133-A2280A00DDB2}" destId="{62D0DBCF-07B9-43AF-ACE3-125D7299351C}" srcOrd="0" destOrd="0" presId="urn:microsoft.com/office/officeart/2005/8/layout/matrix1"/>
    <dgm:cxn modelId="{424A3C0E-2E82-476F-ABAE-2BAD942C946B}" type="presOf" srcId="{D75CBE4C-37A4-4A91-B133-A2280A00DDB2}" destId="{5A0C21CA-F83D-4EDF-B43E-DFEF6D1C6619}" srcOrd="1" destOrd="0" presId="urn:microsoft.com/office/officeart/2005/8/layout/matrix1"/>
    <dgm:cxn modelId="{1E3066BC-5866-4B0D-AB09-1192CAAECE3A}" type="presOf" srcId="{4D732463-2959-47BA-9A77-7BD59CD9FE58}" destId="{8A07705A-A90C-4C20-8AA9-6EF4E2337786}" srcOrd="1" destOrd="0" presId="urn:microsoft.com/office/officeart/2005/8/layout/matrix1"/>
    <dgm:cxn modelId="{5F94D7CA-4455-43EB-BAA3-C7033D8C86C6}" srcId="{D17A2048-52DA-49E1-8F58-14231869A034}" destId="{FD4792A2-F008-4FF3-A9DD-7A0323BF6BFC}" srcOrd="3" destOrd="0" parTransId="{102E5CA1-8E4B-44B1-A502-3285B22D1679}" sibTransId="{AE7D133B-0FB9-4C19-8352-4AF8A32E073B}"/>
    <dgm:cxn modelId="{F5256B94-7D6A-4781-80F8-F257E6F0F244}" srcId="{D17A2048-52DA-49E1-8F58-14231869A034}" destId="{4D732463-2959-47BA-9A77-7BD59CD9FE58}" srcOrd="0" destOrd="0" parTransId="{C5FE8FD2-478F-4DE1-A359-F9FE5B68B40E}" sibTransId="{E7D27CDF-BED1-4231-8234-18B6C6170B22}"/>
    <dgm:cxn modelId="{BD06A61D-6D67-4F99-AF1E-2C478B4198A9}" type="presOf" srcId="{FD4792A2-F008-4FF3-A9DD-7A0323BF6BFC}" destId="{8DD8B251-9814-4C85-99B6-55F9F2A57C85}" srcOrd="0" destOrd="0" presId="urn:microsoft.com/office/officeart/2005/8/layout/matrix1"/>
    <dgm:cxn modelId="{46F7EAC5-61BE-44F5-A02D-D85799CA1F72}" type="presOf" srcId="{57CD054A-29D0-44D4-B1C1-E7190CFE27BB}" destId="{582F3DE8-5C82-4E51-8023-65FF53DEF5B3}" srcOrd="1" destOrd="0" presId="urn:microsoft.com/office/officeart/2005/8/layout/matrix1"/>
    <dgm:cxn modelId="{41287346-3817-4370-AE75-8EDC7A3F45A0}" srcId="{D17A2048-52DA-49E1-8F58-14231869A034}" destId="{D75CBE4C-37A4-4A91-B133-A2280A00DDB2}" srcOrd="1" destOrd="0" parTransId="{16DC9A79-BB9F-4CA3-8036-52BB6DE708DD}" sibTransId="{E0E6539B-324E-4031-85CB-2785FA69C052}"/>
    <dgm:cxn modelId="{20615643-E94A-43A3-A404-2522C36668C4}" srcId="{D17A2048-52DA-49E1-8F58-14231869A034}" destId="{57CD054A-29D0-44D4-B1C1-E7190CFE27BB}" srcOrd="2" destOrd="0" parTransId="{1BFB2DDE-13FC-4C1D-9759-2683763E2E56}" sibTransId="{4987FC75-C5CE-4220-993B-1EC00C6D5553}"/>
    <dgm:cxn modelId="{327CC1E8-588D-4B6C-94D3-20816DF11538}" type="presOf" srcId="{FD4792A2-F008-4FF3-A9DD-7A0323BF6BFC}" destId="{00EC99DC-6D26-4F1D-B4A5-F50EA75364AA}" srcOrd="1" destOrd="0" presId="urn:microsoft.com/office/officeart/2005/8/layout/matrix1"/>
    <dgm:cxn modelId="{E2FCB0F4-4833-4A51-BF0F-6A880879EEA6}" type="presOf" srcId="{4D732463-2959-47BA-9A77-7BD59CD9FE58}" destId="{AEFF202D-C245-4F80-93CA-81B8331FF48B}" srcOrd="0" destOrd="0" presId="urn:microsoft.com/office/officeart/2005/8/layout/matrix1"/>
    <dgm:cxn modelId="{374BE5B1-3E31-4BBB-9D30-D59979ACABBC}" type="presParOf" srcId="{4E946F92-7CF1-43BD-A030-ED98F4EB6F5C}" destId="{F361774E-917C-42A5-8C9D-666F524E8CF4}" srcOrd="0" destOrd="0" presId="urn:microsoft.com/office/officeart/2005/8/layout/matrix1"/>
    <dgm:cxn modelId="{A92FA271-FEB9-4D82-8A3F-0A4D740D1820}" type="presParOf" srcId="{F361774E-917C-42A5-8C9D-666F524E8CF4}" destId="{AEFF202D-C245-4F80-93CA-81B8331FF48B}" srcOrd="0" destOrd="0" presId="urn:microsoft.com/office/officeart/2005/8/layout/matrix1"/>
    <dgm:cxn modelId="{10DE1A09-A8C6-4D9C-AEF2-C197D904596D}" type="presParOf" srcId="{F361774E-917C-42A5-8C9D-666F524E8CF4}" destId="{8A07705A-A90C-4C20-8AA9-6EF4E2337786}" srcOrd="1" destOrd="0" presId="urn:microsoft.com/office/officeart/2005/8/layout/matrix1"/>
    <dgm:cxn modelId="{5CFDCE77-A81F-4973-BB0B-3B63B2F11D64}" type="presParOf" srcId="{F361774E-917C-42A5-8C9D-666F524E8CF4}" destId="{62D0DBCF-07B9-43AF-ACE3-125D7299351C}" srcOrd="2" destOrd="0" presId="urn:microsoft.com/office/officeart/2005/8/layout/matrix1"/>
    <dgm:cxn modelId="{415253AB-F585-4F8D-BB7C-F61EC71B9382}" type="presParOf" srcId="{F361774E-917C-42A5-8C9D-666F524E8CF4}" destId="{5A0C21CA-F83D-4EDF-B43E-DFEF6D1C6619}" srcOrd="3" destOrd="0" presId="urn:microsoft.com/office/officeart/2005/8/layout/matrix1"/>
    <dgm:cxn modelId="{5B0B47D0-7465-4BBC-9258-A08E27EC0528}" type="presParOf" srcId="{F361774E-917C-42A5-8C9D-666F524E8CF4}" destId="{59763336-3B5B-4D8E-B8B2-3084540A9EB5}" srcOrd="4" destOrd="0" presId="urn:microsoft.com/office/officeart/2005/8/layout/matrix1"/>
    <dgm:cxn modelId="{7235E9A2-4A42-4BAD-99AF-D7963A5555FB}" type="presParOf" srcId="{F361774E-917C-42A5-8C9D-666F524E8CF4}" destId="{582F3DE8-5C82-4E51-8023-65FF53DEF5B3}" srcOrd="5" destOrd="0" presId="urn:microsoft.com/office/officeart/2005/8/layout/matrix1"/>
    <dgm:cxn modelId="{285960D5-3DAC-49F5-B64B-D9FD9612A5DE}" type="presParOf" srcId="{F361774E-917C-42A5-8C9D-666F524E8CF4}" destId="{8DD8B251-9814-4C85-99B6-55F9F2A57C85}" srcOrd="6" destOrd="0" presId="urn:microsoft.com/office/officeart/2005/8/layout/matrix1"/>
    <dgm:cxn modelId="{F0D0A96F-0F3E-4E18-8E47-69665D8CC000}" type="presParOf" srcId="{F361774E-917C-42A5-8C9D-666F524E8CF4}" destId="{00EC99DC-6D26-4F1D-B4A5-F50EA75364AA}" srcOrd="7" destOrd="0" presId="urn:microsoft.com/office/officeart/2005/8/layout/matrix1"/>
    <dgm:cxn modelId="{3ECB6C2F-8CD3-43B3-AD83-43026368DFB8}" type="presParOf" srcId="{4E946F92-7CF1-43BD-A030-ED98F4EB6F5C}" destId="{38FA7030-B267-4C63-8F99-BF2FBF05311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C9D620-866E-458E-B391-6DDAE9C9361D}" type="doc">
      <dgm:prSet loTypeId="urn:microsoft.com/office/officeart/2005/8/layout/vList3#1" loCatId="list" qsTypeId="urn:microsoft.com/office/officeart/2005/8/quickstyle/simple3" qsCatId="simple" csTypeId="urn:microsoft.com/office/officeart/2005/8/colors/accent1_2" csCatId="accent1" phldr="1"/>
      <dgm:spPr/>
    </dgm:pt>
    <dgm:pt modelId="{5672F4A3-908C-446E-AFB8-F817D9440ACB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L="723900" indent="0"/>
          <a:r>
            <a:rPr lang="kk-KZ" sz="2400" dirty="0" smtClean="0">
              <a:latin typeface="Arial" panose="020B0604020202020204" pitchFamily="34" charset="0"/>
              <a:cs typeface="Arial" panose="020B0604020202020204" pitchFamily="34" charset="0"/>
            </a:rPr>
            <a:t>План мероприятий по реализации Государственной программы развития здравоохранения Республики Казахстан «Денсаулық» на 2016-2019 гг. 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3F7E16-9600-43F1-AC40-4B06A199A88F}" type="parTrans" cxnId="{D1D16B05-FDC5-424B-98D7-4345C963E3EC}">
      <dgm:prSet/>
      <dgm:spPr/>
      <dgm:t>
        <a:bodyPr/>
        <a:lstStyle/>
        <a:p>
          <a:endParaRPr lang="ru-RU"/>
        </a:p>
      </dgm:t>
    </dgm:pt>
    <dgm:pt modelId="{F21DCDCA-3A59-4301-9B02-1E2EB178F7A6}" type="sibTrans" cxnId="{D1D16B05-FDC5-424B-98D7-4345C963E3EC}">
      <dgm:prSet/>
      <dgm:spPr/>
      <dgm:t>
        <a:bodyPr/>
        <a:lstStyle/>
        <a:p>
          <a:endParaRPr lang="ru-RU"/>
        </a:p>
      </dgm:t>
    </dgm:pt>
    <dgm:pt modelId="{9BEDFA16-D94D-413F-996C-26EB9EF56068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L="901700" indent="0"/>
          <a:r>
            <a:rPr lang="kk-K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План по профилактике и предупреждению травматизма и несчастных случаев на производстве на 2016-2019 гг.</a:t>
          </a:r>
          <a:endParaRPr lang="ru-RU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EEC085-D4E8-4274-8621-4619D6A580FF}" type="parTrans" cxnId="{C80EC9A4-C71E-43CF-BB6C-2899DBA0EAE2}">
      <dgm:prSet/>
      <dgm:spPr/>
      <dgm:t>
        <a:bodyPr/>
        <a:lstStyle/>
        <a:p>
          <a:endParaRPr lang="ru-RU"/>
        </a:p>
      </dgm:t>
    </dgm:pt>
    <dgm:pt modelId="{ACBC7E44-1441-47C2-ABB2-97906234FFED}" type="sibTrans" cxnId="{C80EC9A4-C71E-43CF-BB6C-2899DBA0EAE2}">
      <dgm:prSet/>
      <dgm:spPr/>
      <dgm:t>
        <a:bodyPr/>
        <a:lstStyle/>
        <a:p>
          <a:endParaRPr lang="ru-RU"/>
        </a:p>
      </dgm:t>
    </dgm:pt>
    <dgm:pt modelId="{E085210B-9F77-4AC3-8D26-5828286C8FCF}" type="pres">
      <dgm:prSet presAssocID="{A3C9D620-866E-458E-B391-6DDAE9C9361D}" presName="linearFlow" presStyleCnt="0">
        <dgm:presLayoutVars>
          <dgm:dir/>
          <dgm:resizeHandles val="exact"/>
        </dgm:presLayoutVars>
      </dgm:prSet>
      <dgm:spPr/>
    </dgm:pt>
    <dgm:pt modelId="{BCC681F1-8525-43E5-A002-6BC6E92035F5}" type="pres">
      <dgm:prSet presAssocID="{5672F4A3-908C-446E-AFB8-F817D9440ACB}" presName="composite" presStyleCnt="0"/>
      <dgm:spPr/>
    </dgm:pt>
    <dgm:pt modelId="{113EAC25-EF91-481F-8827-F396518F7F4B}" type="pres">
      <dgm:prSet presAssocID="{5672F4A3-908C-446E-AFB8-F817D9440ACB}" presName="imgShp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</dgm:pt>
    <dgm:pt modelId="{4C973CD3-5B81-492A-B08A-188CBCFEB118}" type="pres">
      <dgm:prSet presAssocID="{5672F4A3-908C-446E-AFB8-F817D9440ACB}" presName="txShp" presStyleLbl="node1" presStyleIdx="0" presStyleCnt="2" custScaleX="129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8DD91D-EFE7-465F-9BD1-3DC3EB077B2D}" type="pres">
      <dgm:prSet presAssocID="{F21DCDCA-3A59-4301-9B02-1E2EB178F7A6}" presName="spacing" presStyleCnt="0"/>
      <dgm:spPr/>
    </dgm:pt>
    <dgm:pt modelId="{354CEF73-3488-4E00-BCAF-6D6BFD5917C3}" type="pres">
      <dgm:prSet presAssocID="{9BEDFA16-D94D-413F-996C-26EB9EF56068}" presName="composite" presStyleCnt="0"/>
      <dgm:spPr/>
    </dgm:pt>
    <dgm:pt modelId="{1DD7AF72-0CBE-458D-B3BA-CC091C555081}" type="pres">
      <dgm:prSet presAssocID="{9BEDFA16-D94D-413F-996C-26EB9EF56068}" presName="imgShp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79005EA9-5AEC-4786-A0C1-372120C21018}" type="pres">
      <dgm:prSet presAssocID="{9BEDFA16-D94D-413F-996C-26EB9EF56068}" presName="txShp" presStyleLbl="node1" presStyleIdx="1" presStyleCnt="2" custScaleX="127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D16B05-FDC5-424B-98D7-4345C963E3EC}" srcId="{A3C9D620-866E-458E-B391-6DDAE9C9361D}" destId="{5672F4A3-908C-446E-AFB8-F817D9440ACB}" srcOrd="0" destOrd="0" parTransId="{AA3F7E16-9600-43F1-AC40-4B06A199A88F}" sibTransId="{F21DCDCA-3A59-4301-9B02-1E2EB178F7A6}"/>
    <dgm:cxn modelId="{0FB9FFE8-7152-4E8E-9F0C-F453AE92706E}" type="presOf" srcId="{5672F4A3-908C-446E-AFB8-F817D9440ACB}" destId="{4C973CD3-5B81-492A-B08A-188CBCFEB118}" srcOrd="0" destOrd="0" presId="urn:microsoft.com/office/officeart/2005/8/layout/vList3#1"/>
    <dgm:cxn modelId="{7CB9370A-1D1F-4DB1-91FB-843EA7C15C4F}" type="presOf" srcId="{9BEDFA16-D94D-413F-996C-26EB9EF56068}" destId="{79005EA9-5AEC-4786-A0C1-372120C21018}" srcOrd="0" destOrd="0" presId="urn:microsoft.com/office/officeart/2005/8/layout/vList3#1"/>
    <dgm:cxn modelId="{C80EC9A4-C71E-43CF-BB6C-2899DBA0EAE2}" srcId="{A3C9D620-866E-458E-B391-6DDAE9C9361D}" destId="{9BEDFA16-D94D-413F-996C-26EB9EF56068}" srcOrd="1" destOrd="0" parTransId="{60EEC085-D4E8-4274-8621-4619D6A580FF}" sibTransId="{ACBC7E44-1441-47C2-ABB2-97906234FFED}"/>
    <dgm:cxn modelId="{0D5BEC79-8BFA-4F3B-B59F-76A125149756}" type="presOf" srcId="{A3C9D620-866E-458E-B391-6DDAE9C9361D}" destId="{E085210B-9F77-4AC3-8D26-5828286C8FCF}" srcOrd="0" destOrd="0" presId="urn:microsoft.com/office/officeart/2005/8/layout/vList3#1"/>
    <dgm:cxn modelId="{3243EA76-2E24-4850-A627-74AF7DB9CF1D}" type="presParOf" srcId="{E085210B-9F77-4AC3-8D26-5828286C8FCF}" destId="{BCC681F1-8525-43E5-A002-6BC6E92035F5}" srcOrd="0" destOrd="0" presId="urn:microsoft.com/office/officeart/2005/8/layout/vList3#1"/>
    <dgm:cxn modelId="{9E870C80-DA64-4BE8-9C90-337425EE1F5A}" type="presParOf" srcId="{BCC681F1-8525-43E5-A002-6BC6E92035F5}" destId="{113EAC25-EF91-481F-8827-F396518F7F4B}" srcOrd="0" destOrd="0" presId="urn:microsoft.com/office/officeart/2005/8/layout/vList3#1"/>
    <dgm:cxn modelId="{0FB692D5-4A95-4134-AFD7-18110BFFB923}" type="presParOf" srcId="{BCC681F1-8525-43E5-A002-6BC6E92035F5}" destId="{4C973CD3-5B81-492A-B08A-188CBCFEB118}" srcOrd="1" destOrd="0" presId="urn:microsoft.com/office/officeart/2005/8/layout/vList3#1"/>
    <dgm:cxn modelId="{33DDD1DB-6DFA-403E-A087-BE19D7E19750}" type="presParOf" srcId="{E085210B-9F77-4AC3-8D26-5828286C8FCF}" destId="{468DD91D-EFE7-465F-9BD1-3DC3EB077B2D}" srcOrd="1" destOrd="0" presId="urn:microsoft.com/office/officeart/2005/8/layout/vList3#1"/>
    <dgm:cxn modelId="{D4A4C05D-4FF0-4804-92E0-F23CB0F6F357}" type="presParOf" srcId="{E085210B-9F77-4AC3-8D26-5828286C8FCF}" destId="{354CEF73-3488-4E00-BCAF-6D6BFD5917C3}" srcOrd="2" destOrd="0" presId="urn:microsoft.com/office/officeart/2005/8/layout/vList3#1"/>
    <dgm:cxn modelId="{DF72FB01-2585-4E91-ADF4-F02B89805B28}" type="presParOf" srcId="{354CEF73-3488-4E00-BCAF-6D6BFD5917C3}" destId="{1DD7AF72-0CBE-458D-B3BA-CC091C555081}" srcOrd="0" destOrd="0" presId="urn:microsoft.com/office/officeart/2005/8/layout/vList3#1"/>
    <dgm:cxn modelId="{8479C19F-892B-4AD7-9FFB-4377FE975D55}" type="presParOf" srcId="{354CEF73-3488-4E00-BCAF-6D6BFD5917C3}" destId="{79005EA9-5AEC-4786-A0C1-372120C21018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F8A53A-F1CC-46F9-927B-A12025DB1957}" type="doc">
      <dgm:prSet loTypeId="urn:microsoft.com/office/officeart/2005/8/layout/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92489F-1D04-48E9-A31C-83E97C2EAF65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Снижение профессиональных заболеваний</a:t>
          </a:r>
          <a:endParaRPr lang="ru-RU" sz="17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36001E-0FF4-45C7-8438-55990612C784}" type="parTrans" cxnId="{1186799B-6FD2-4052-86F8-95FE11EB8AAC}">
      <dgm:prSet/>
      <dgm:spPr/>
      <dgm:t>
        <a:bodyPr/>
        <a:lstStyle/>
        <a:p>
          <a:endParaRPr lang="ru-RU"/>
        </a:p>
      </dgm:t>
    </dgm:pt>
    <dgm:pt modelId="{738EBDBD-AED5-4576-8427-FC9CBEF5D63D}" type="sibTrans" cxnId="{1186799B-6FD2-4052-86F8-95FE11EB8AAC}">
      <dgm:prSet/>
      <dgm:spPr>
        <a:solidFill>
          <a:srgbClr val="00B0F0"/>
        </a:solidFill>
      </dgm:spPr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CBC834-2D7F-4444-A8DF-DDFAE048E57E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Снижение смертности от предотвратимых причин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BB6B3F-6E27-45BA-B79A-6D87F87000AA}" type="parTrans" cxnId="{506B9B75-8E9E-45AA-8FBF-84B0D5EEA01D}">
      <dgm:prSet/>
      <dgm:spPr/>
      <dgm:t>
        <a:bodyPr/>
        <a:lstStyle/>
        <a:p>
          <a:endParaRPr lang="ru-RU"/>
        </a:p>
      </dgm:t>
    </dgm:pt>
    <dgm:pt modelId="{2C39FCC6-CE7C-4FA9-9491-F319069A93DE}" type="sibTrans" cxnId="{506B9B75-8E9E-45AA-8FBF-84B0D5EEA01D}">
      <dgm:prSet/>
      <dgm:spPr>
        <a:solidFill>
          <a:srgbClr val="00B0F0"/>
        </a:solidFill>
      </dgm:spPr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1DC84A-D44C-4016-9129-E8B05246AC43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Улучшение условий безопасности труда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81C10B-72DC-4439-ABD7-EC7427C4DA2E}" type="parTrans" cxnId="{52CD1698-72DD-4C4F-B111-348CC5782CE6}">
      <dgm:prSet/>
      <dgm:spPr/>
      <dgm:t>
        <a:bodyPr/>
        <a:lstStyle/>
        <a:p>
          <a:endParaRPr lang="ru-RU"/>
        </a:p>
      </dgm:t>
    </dgm:pt>
    <dgm:pt modelId="{6DA37A17-8084-4FE1-A137-089988A82D43}" type="sibTrans" cxnId="{52CD1698-72DD-4C4F-B111-348CC5782CE6}">
      <dgm:prSet/>
      <dgm:spPr>
        <a:solidFill>
          <a:srgbClr val="00B0F0"/>
        </a:solidFill>
      </dgm:spPr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A81DF4-E26D-48FB-BC38-E3C903027D02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750" dirty="0" smtClean="0">
              <a:latin typeface="Arial" panose="020B0604020202020204" pitchFamily="34" charset="0"/>
              <a:cs typeface="Arial" panose="020B0604020202020204" pitchFamily="34" charset="0"/>
            </a:rPr>
            <a:t>Увеличение продолжительности жизни и здоровья работающего населения </a:t>
          </a:r>
          <a:endParaRPr lang="ru-RU" sz="17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6E3DF6-FCDD-4588-82C1-B9EA189A67D8}" type="parTrans" cxnId="{FBF06479-AD71-458A-9DEF-2EB075A05361}">
      <dgm:prSet/>
      <dgm:spPr/>
      <dgm:t>
        <a:bodyPr/>
        <a:lstStyle/>
        <a:p>
          <a:endParaRPr lang="ru-RU"/>
        </a:p>
      </dgm:t>
    </dgm:pt>
    <dgm:pt modelId="{51EA9C65-1A37-41B0-86B8-C4FFC01918C6}" type="sibTrans" cxnId="{FBF06479-AD71-458A-9DEF-2EB075A05361}">
      <dgm:prSet/>
      <dgm:spPr/>
      <dgm:t>
        <a:bodyPr/>
        <a:lstStyle/>
        <a:p>
          <a:endParaRPr lang="ru-RU"/>
        </a:p>
      </dgm:t>
    </dgm:pt>
    <dgm:pt modelId="{34DEAEBB-6E55-4159-AAE6-22C10BAA83BE}">
      <dgm:prSet custT="1"/>
      <dgm:spPr>
        <a:solidFill>
          <a:schemeClr val="bg2"/>
        </a:solidFill>
      </dgm:spPr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Снижение рисков несчастных случаев на производстве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CD0D26-432A-4BFC-B412-92BB0D224BFD}" type="parTrans" cxnId="{522F05DB-8345-49AB-94F1-CA7BBE3EB20B}">
      <dgm:prSet/>
      <dgm:spPr/>
      <dgm:t>
        <a:bodyPr/>
        <a:lstStyle/>
        <a:p>
          <a:endParaRPr lang="ru-RU"/>
        </a:p>
      </dgm:t>
    </dgm:pt>
    <dgm:pt modelId="{63894A84-7912-4F37-9B95-63A8AFEAC723}" type="sibTrans" cxnId="{522F05DB-8345-49AB-94F1-CA7BBE3EB20B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C9729349-B13F-488B-B414-D9BBEF30BFEC}" type="pres">
      <dgm:prSet presAssocID="{11F8A53A-F1CC-46F9-927B-A12025DB195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43784C-8874-410F-B4F1-72CC66B6BBFC}" type="pres">
      <dgm:prSet presAssocID="{34DEAEBB-6E55-4159-AAE6-22C10BAA83B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4DF48-0987-400A-8FBE-C5CB729FD2BA}" type="pres">
      <dgm:prSet presAssocID="{63894A84-7912-4F37-9B95-63A8AFEAC723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69E747B-6E85-4A74-AA6B-D5BF985D85E3}" type="pres">
      <dgm:prSet presAssocID="{63894A84-7912-4F37-9B95-63A8AFEAC723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EF31C6C0-AE71-400B-B59C-694466D7B03D}" type="pres">
      <dgm:prSet presAssocID="{AC92489F-1D04-48E9-A31C-83E97C2EAF6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F3A208-D87D-48C1-84EF-5AA0709F10CF}" type="pres">
      <dgm:prSet presAssocID="{738EBDBD-AED5-4576-8427-FC9CBEF5D63D}" presName="sibTrans" presStyleLbl="sibTrans2D1" presStyleIdx="1" presStyleCnt="4"/>
      <dgm:spPr/>
      <dgm:t>
        <a:bodyPr/>
        <a:lstStyle/>
        <a:p>
          <a:endParaRPr lang="ru-RU"/>
        </a:p>
      </dgm:t>
    </dgm:pt>
    <dgm:pt modelId="{F0E61583-0833-44F1-8439-598BA5476D49}" type="pres">
      <dgm:prSet presAssocID="{738EBDBD-AED5-4576-8427-FC9CBEF5D63D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AAE99EAA-C67E-49DA-936F-106D788EB335}" type="pres">
      <dgm:prSet presAssocID="{16CBC834-2D7F-4444-A8DF-DDFAE048E57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C7DC4F-AF0A-4B62-9204-CEBA2A799B33}" type="pres">
      <dgm:prSet presAssocID="{2C39FCC6-CE7C-4FA9-9491-F319069A93DE}" presName="sibTrans" presStyleLbl="sibTrans2D1" presStyleIdx="2" presStyleCnt="4"/>
      <dgm:spPr/>
      <dgm:t>
        <a:bodyPr/>
        <a:lstStyle/>
        <a:p>
          <a:endParaRPr lang="ru-RU"/>
        </a:p>
      </dgm:t>
    </dgm:pt>
    <dgm:pt modelId="{46014FA6-9B00-4109-824E-0F27465E38F2}" type="pres">
      <dgm:prSet presAssocID="{2C39FCC6-CE7C-4FA9-9491-F319069A93DE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58F0F62E-1B66-4C85-BDCA-802619261CDA}" type="pres">
      <dgm:prSet presAssocID="{7D1DC84A-D44C-4016-9129-E8B05246AC4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8ED1C6-CF20-42BF-BA8C-B856A83EFA02}" type="pres">
      <dgm:prSet presAssocID="{6DA37A17-8084-4FE1-A137-089988A82D43}" presName="sibTrans" presStyleLbl="sibTrans2D1" presStyleIdx="3" presStyleCnt="4"/>
      <dgm:spPr/>
      <dgm:t>
        <a:bodyPr/>
        <a:lstStyle/>
        <a:p>
          <a:endParaRPr lang="ru-RU"/>
        </a:p>
      </dgm:t>
    </dgm:pt>
    <dgm:pt modelId="{BE3784DA-48F6-422F-A068-B13D4CB465A5}" type="pres">
      <dgm:prSet presAssocID="{6DA37A17-8084-4FE1-A137-089988A82D43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0246E298-83FB-4605-A84A-390020495996}" type="pres">
      <dgm:prSet presAssocID="{D1A81DF4-E26D-48FB-BC38-E3C903027D0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CD1698-72DD-4C4F-B111-348CC5782CE6}" srcId="{11F8A53A-F1CC-46F9-927B-A12025DB1957}" destId="{7D1DC84A-D44C-4016-9129-E8B05246AC43}" srcOrd="3" destOrd="0" parTransId="{8381C10B-72DC-4439-ABD7-EC7427C4DA2E}" sibTransId="{6DA37A17-8084-4FE1-A137-089988A82D43}"/>
    <dgm:cxn modelId="{453312B5-9181-4798-A5BB-080FEF54F045}" type="presOf" srcId="{16CBC834-2D7F-4444-A8DF-DDFAE048E57E}" destId="{AAE99EAA-C67E-49DA-936F-106D788EB335}" srcOrd="0" destOrd="0" presId="urn:microsoft.com/office/officeart/2005/8/layout/process5"/>
    <dgm:cxn modelId="{7176D43E-C36B-42EC-A62D-1799E0DC43F6}" type="presOf" srcId="{738EBDBD-AED5-4576-8427-FC9CBEF5D63D}" destId="{FEF3A208-D87D-48C1-84EF-5AA0709F10CF}" srcOrd="0" destOrd="0" presId="urn:microsoft.com/office/officeart/2005/8/layout/process5"/>
    <dgm:cxn modelId="{522F05DB-8345-49AB-94F1-CA7BBE3EB20B}" srcId="{11F8A53A-F1CC-46F9-927B-A12025DB1957}" destId="{34DEAEBB-6E55-4159-AAE6-22C10BAA83BE}" srcOrd="0" destOrd="0" parTransId="{76CD0D26-432A-4BFC-B412-92BB0D224BFD}" sibTransId="{63894A84-7912-4F37-9B95-63A8AFEAC723}"/>
    <dgm:cxn modelId="{6C840FB7-4453-4609-809D-55AD3ACA4BDD}" type="presOf" srcId="{6DA37A17-8084-4FE1-A137-089988A82D43}" destId="{448ED1C6-CF20-42BF-BA8C-B856A83EFA02}" srcOrd="0" destOrd="0" presId="urn:microsoft.com/office/officeart/2005/8/layout/process5"/>
    <dgm:cxn modelId="{CC3F2E7B-B187-4E82-A8F6-B0775AB623AB}" type="presOf" srcId="{6DA37A17-8084-4FE1-A137-089988A82D43}" destId="{BE3784DA-48F6-422F-A068-B13D4CB465A5}" srcOrd="1" destOrd="0" presId="urn:microsoft.com/office/officeart/2005/8/layout/process5"/>
    <dgm:cxn modelId="{5DAB2EA1-A723-4A28-930F-F4AE862C10AE}" type="presOf" srcId="{63894A84-7912-4F37-9B95-63A8AFEAC723}" destId="{D69E747B-6E85-4A74-AA6B-D5BF985D85E3}" srcOrd="1" destOrd="0" presId="urn:microsoft.com/office/officeart/2005/8/layout/process5"/>
    <dgm:cxn modelId="{61939C82-725B-45E2-8A9B-527A8D4C2D12}" type="presOf" srcId="{738EBDBD-AED5-4576-8427-FC9CBEF5D63D}" destId="{F0E61583-0833-44F1-8439-598BA5476D49}" srcOrd="1" destOrd="0" presId="urn:microsoft.com/office/officeart/2005/8/layout/process5"/>
    <dgm:cxn modelId="{9E96EE2D-0D01-4A67-8067-374BAEC55F22}" type="presOf" srcId="{11F8A53A-F1CC-46F9-927B-A12025DB1957}" destId="{C9729349-B13F-488B-B414-D9BBEF30BFEC}" srcOrd="0" destOrd="0" presId="urn:microsoft.com/office/officeart/2005/8/layout/process5"/>
    <dgm:cxn modelId="{607386F7-295B-433C-9B1B-11278C4AAC32}" type="presOf" srcId="{63894A84-7912-4F37-9B95-63A8AFEAC723}" destId="{6E14DF48-0987-400A-8FBE-C5CB729FD2BA}" srcOrd="0" destOrd="0" presId="urn:microsoft.com/office/officeart/2005/8/layout/process5"/>
    <dgm:cxn modelId="{FBF06479-AD71-458A-9DEF-2EB075A05361}" srcId="{11F8A53A-F1CC-46F9-927B-A12025DB1957}" destId="{D1A81DF4-E26D-48FB-BC38-E3C903027D02}" srcOrd="4" destOrd="0" parTransId="{926E3DF6-FCDD-4588-82C1-B9EA189A67D8}" sibTransId="{51EA9C65-1A37-41B0-86B8-C4FFC01918C6}"/>
    <dgm:cxn modelId="{09AC4F12-314F-42E9-81D5-9C42738B77FB}" type="presOf" srcId="{2C39FCC6-CE7C-4FA9-9491-F319069A93DE}" destId="{4FC7DC4F-AF0A-4B62-9204-CEBA2A799B33}" srcOrd="0" destOrd="0" presId="urn:microsoft.com/office/officeart/2005/8/layout/process5"/>
    <dgm:cxn modelId="{D041DF6D-41AB-4367-94D1-790B175D30C1}" type="presOf" srcId="{2C39FCC6-CE7C-4FA9-9491-F319069A93DE}" destId="{46014FA6-9B00-4109-824E-0F27465E38F2}" srcOrd="1" destOrd="0" presId="urn:microsoft.com/office/officeart/2005/8/layout/process5"/>
    <dgm:cxn modelId="{1186799B-6FD2-4052-86F8-95FE11EB8AAC}" srcId="{11F8A53A-F1CC-46F9-927B-A12025DB1957}" destId="{AC92489F-1D04-48E9-A31C-83E97C2EAF65}" srcOrd="1" destOrd="0" parTransId="{1536001E-0FF4-45C7-8438-55990612C784}" sibTransId="{738EBDBD-AED5-4576-8427-FC9CBEF5D63D}"/>
    <dgm:cxn modelId="{EEDCF116-9389-47C9-8D68-94F36975D0FA}" type="presOf" srcId="{7D1DC84A-D44C-4016-9129-E8B05246AC43}" destId="{58F0F62E-1B66-4C85-BDCA-802619261CDA}" srcOrd="0" destOrd="0" presId="urn:microsoft.com/office/officeart/2005/8/layout/process5"/>
    <dgm:cxn modelId="{4B46ADBD-EA97-4631-ADD0-0C4379162715}" type="presOf" srcId="{AC92489F-1D04-48E9-A31C-83E97C2EAF65}" destId="{EF31C6C0-AE71-400B-B59C-694466D7B03D}" srcOrd="0" destOrd="0" presId="urn:microsoft.com/office/officeart/2005/8/layout/process5"/>
    <dgm:cxn modelId="{506B9B75-8E9E-45AA-8FBF-84B0D5EEA01D}" srcId="{11F8A53A-F1CC-46F9-927B-A12025DB1957}" destId="{16CBC834-2D7F-4444-A8DF-DDFAE048E57E}" srcOrd="2" destOrd="0" parTransId="{2ABB6B3F-6E27-45BA-B79A-6D87F87000AA}" sibTransId="{2C39FCC6-CE7C-4FA9-9491-F319069A93DE}"/>
    <dgm:cxn modelId="{5025139A-512A-42C1-88FE-0D00C018C65F}" type="presOf" srcId="{34DEAEBB-6E55-4159-AAE6-22C10BAA83BE}" destId="{4D43784C-8874-410F-B4F1-72CC66B6BBFC}" srcOrd="0" destOrd="0" presId="urn:microsoft.com/office/officeart/2005/8/layout/process5"/>
    <dgm:cxn modelId="{A7167661-B7A5-48F3-83BB-6FC3EEA62FC2}" type="presOf" srcId="{D1A81DF4-E26D-48FB-BC38-E3C903027D02}" destId="{0246E298-83FB-4605-A84A-390020495996}" srcOrd="0" destOrd="0" presId="urn:microsoft.com/office/officeart/2005/8/layout/process5"/>
    <dgm:cxn modelId="{34320A4A-8556-491A-A9B1-34CED50D502D}" type="presParOf" srcId="{C9729349-B13F-488B-B414-D9BBEF30BFEC}" destId="{4D43784C-8874-410F-B4F1-72CC66B6BBFC}" srcOrd="0" destOrd="0" presId="urn:microsoft.com/office/officeart/2005/8/layout/process5"/>
    <dgm:cxn modelId="{A991233B-227E-4E3C-A6FE-80F89FF94665}" type="presParOf" srcId="{C9729349-B13F-488B-B414-D9BBEF30BFEC}" destId="{6E14DF48-0987-400A-8FBE-C5CB729FD2BA}" srcOrd="1" destOrd="0" presId="urn:microsoft.com/office/officeart/2005/8/layout/process5"/>
    <dgm:cxn modelId="{A1F36582-C2C0-4A1A-B1F4-2680CE39F0DE}" type="presParOf" srcId="{6E14DF48-0987-400A-8FBE-C5CB729FD2BA}" destId="{D69E747B-6E85-4A74-AA6B-D5BF985D85E3}" srcOrd="0" destOrd="0" presId="urn:microsoft.com/office/officeart/2005/8/layout/process5"/>
    <dgm:cxn modelId="{B98717C2-0EF7-423F-BCE4-25A1943852A3}" type="presParOf" srcId="{C9729349-B13F-488B-B414-D9BBEF30BFEC}" destId="{EF31C6C0-AE71-400B-B59C-694466D7B03D}" srcOrd="2" destOrd="0" presId="urn:microsoft.com/office/officeart/2005/8/layout/process5"/>
    <dgm:cxn modelId="{B71557D4-B20B-40CC-947F-445808678265}" type="presParOf" srcId="{C9729349-B13F-488B-B414-D9BBEF30BFEC}" destId="{FEF3A208-D87D-48C1-84EF-5AA0709F10CF}" srcOrd="3" destOrd="0" presId="urn:microsoft.com/office/officeart/2005/8/layout/process5"/>
    <dgm:cxn modelId="{93A15135-C4B4-4F69-8DD1-051811BC0563}" type="presParOf" srcId="{FEF3A208-D87D-48C1-84EF-5AA0709F10CF}" destId="{F0E61583-0833-44F1-8439-598BA5476D49}" srcOrd="0" destOrd="0" presId="urn:microsoft.com/office/officeart/2005/8/layout/process5"/>
    <dgm:cxn modelId="{90D255DB-86D7-4AFC-9B80-64CD520A68B9}" type="presParOf" srcId="{C9729349-B13F-488B-B414-D9BBEF30BFEC}" destId="{AAE99EAA-C67E-49DA-936F-106D788EB335}" srcOrd="4" destOrd="0" presId="urn:microsoft.com/office/officeart/2005/8/layout/process5"/>
    <dgm:cxn modelId="{03008A83-761E-475D-A211-35B9A8C713CF}" type="presParOf" srcId="{C9729349-B13F-488B-B414-D9BBEF30BFEC}" destId="{4FC7DC4F-AF0A-4B62-9204-CEBA2A799B33}" srcOrd="5" destOrd="0" presId="urn:microsoft.com/office/officeart/2005/8/layout/process5"/>
    <dgm:cxn modelId="{3CCA969B-6C96-4099-B2B9-F36556D85F63}" type="presParOf" srcId="{4FC7DC4F-AF0A-4B62-9204-CEBA2A799B33}" destId="{46014FA6-9B00-4109-824E-0F27465E38F2}" srcOrd="0" destOrd="0" presId="urn:microsoft.com/office/officeart/2005/8/layout/process5"/>
    <dgm:cxn modelId="{C559AF43-3465-47B6-8140-DD1ACC533756}" type="presParOf" srcId="{C9729349-B13F-488B-B414-D9BBEF30BFEC}" destId="{58F0F62E-1B66-4C85-BDCA-802619261CDA}" srcOrd="6" destOrd="0" presId="urn:microsoft.com/office/officeart/2005/8/layout/process5"/>
    <dgm:cxn modelId="{8B2AC493-D080-4D61-875C-1BA8145F6EA7}" type="presParOf" srcId="{C9729349-B13F-488B-B414-D9BBEF30BFEC}" destId="{448ED1C6-CF20-42BF-BA8C-B856A83EFA02}" srcOrd="7" destOrd="0" presId="urn:microsoft.com/office/officeart/2005/8/layout/process5"/>
    <dgm:cxn modelId="{670A82B9-E1B2-4A93-9BF4-B4444B3424C2}" type="presParOf" srcId="{448ED1C6-CF20-42BF-BA8C-B856A83EFA02}" destId="{BE3784DA-48F6-422F-A068-B13D4CB465A5}" srcOrd="0" destOrd="0" presId="urn:microsoft.com/office/officeart/2005/8/layout/process5"/>
    <dgm:cxn modelId="{9ABCBB2D-05F0-421D-9561-EE10B64434EB}" type="presParOf" srcId="{C9729349-B13F-488B-B414-D9BBEF30BFEC}" destId="{0246E298-83FB-4605-A84A-390020495996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BE8FA4-BF2A-4F8D-BA80-5F4EEC9EB026}" type="doc">
      <dgm:prSet loTypeId="urn:microsoft.com/office/officeart/2005/8/layout/funnel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22977E-3E2D-44D2-867D-E7E3C8686B3C}">
      <dgm:prSet phldrT="[Текст]" custT="1"/>
      <dgm:spPr/>
      <dgm:t>
        <a:bodyPr/>
        <a:lstStyle/>
        <a:p>
          <a:r>
            <a:rPr lang="ru-RU" sz="1100" b="1" dirty="0" smtClean="0">
              <a:latin typeface="Arial" panose="020B0604020202020204" pitchFamily="34" charset="0"/>
              <a:cs typeface="Arial" panose="020B0604020202020204" pitchFamily="34" charset="0"/>
            </a:rPr>
            <a:t>Профсоюз</a:t>
          </a:r>
          <a:endParaRPr lang="ru-RU" sz="11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BF7B2F-55E8-4576-9803-28F173DEC809}" type="parTrans" cxnId="{CA12BB3B-AD7C-4B44-8B80-8F8D05B396C5}">
      <dgm:prSet/>
      <dgm:spPr/>
      <dgm:t>
        <a:bodyPr/>
        <a:lstStyle/>
        <a:p>
          <a:endParaRPr lang="ru-RU"/>
        </a:p>
      </dgm:t>
    </dgm:pt>
    <dgm:pt modelId="{68F73089-E603-4EA2-8342-6D5ABF1C1FFD}" type="sibTrans" cxnId="{CA12BB3B-AD7C-4B44-8B80-8F8D05B396C5}">
      <dgm:prSet/>
      <dgm:spPr/>
      <dgm:t>
        <a:bodyPr/>
        <a:lstStyle/>
        <a:p>
          <a:endParaRPr lang="ru-RU"/>
        </a:p>
      </dgm:t>
    </dgm:pt>
    <dgm:pt modelId="{BB69122D-955E-4509-B2C2-68AF1B561830}">
      <dgm:prSet phldrT="[Текст]"/>
      <dgm:spPr/>
      <dgm:t>
        <a:bodyPr/>
        <a:lstStyle/>
        <a:p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Акимат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340D15-6F9C-4D1C-B81F-ED08B8DC5051}" type="parTrans" cxnId="{AF991266-992C-4390-AEB7-36C11451E016}">
      <dgm:prSet/>
      <dgm:spPr/>
      <dgm:t>
        <a:bodyPr/>
        <a:lstStyle/>
        <a:p>
          <a:endParaRPr lang="ru-RU"/>
        </a:p>
      </dgm:t>
    </dgm:pt>
    <dgm:pt modelId="{FD825077-6765-4F4A-AA00-2963ED52FEF3}" type="sibTrans" cxnId="{AF991266-992C-4390-AEB7-36C11451E016}">
      <dgm:prSet/>
      <dgm:spPr/>
      <dgm:t>
        <a:bodyPr/>
        <a:lstStyle/>
        <a:p>
          <a:endParaRPr lang="ru-RU"/>
        </a:p>
      </dgm:t>
    </dgm:pt>
    <dgm:pt modelId="{B9C426E6-CB55-413A-8C29-D28F2DDC4AE6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Палата</a:t>
          </a:r>
          <a:r>
            <a:rPr lang="ru-RU" sz="1300" dirty="0" smtClean="0"/>
            <a:t> </a:t>
          </a:r>
          <a:endParaRPr lang="ru-RU" sz="1300" dirty="0"/>
        </a:p>
      </dgm:t>
    </dgm:pt>
    <dgm:pt modelId="{0AD6D187-EC55-4626-A353-0FCFB0EF5AC8}" type="parTrans" cxnId="{A4C36556-8152-4830-9242-6CCF86BA1DAA}">
      <dgm:prSet/>
      <dgm:spPr/>
      <dgm:t>
        <a:bodyPr/>
        <a:lstStyle/>
        <a:p>
          <a:endParaRPr lang="ru-RU"/>
        </a:p>
      </dgm:t>
    </dgm:pt>
    <dgm:pt modelId="{F7D58E47-DB20-4696-9398-722D10524B2D}" type="sibTrans" cxnId="{A4C36556-8152-4830-9242-6CCF86BA1DAA}">
      <dgm:prSet/>
      <dgm:spPr/>
      <dgm:t>
        <a:bodyPr/>
        <a:lstStyle/>
        <a:p>
          <a:endParaRPr lang="ru-RU"/>
        </a:p>
      </dgm:t>
    </dgm:pt>
    <dgm:pt modelId="{D8915370-ABB2-4A6A-B172-68FA588099DC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Социальными партнерами: 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Акиматом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города Астана, Профсоюзом, Палатой предпринимателей разработана Программа «Безопасный труд»                               на 2017-2019 гг.</a:t>
          </a:r>
          <a:endParaRPr lang="ru-RU" sz="1800" dirty="0">
            <a:solidFill>
              <a:schemeClr val="tx1"/>
            </a:solidFill>
          </a:endParaRPr>
        </a:p>
      </dgm:t>
    </dgm:pt>
    <dgm:pt modelId="{E904F329-5413-4625-AAD7-070668D0E364}" type="parTrans" cxnId="{445A2FAD-945D-482D-8A8C-84606622FB6C}">
      <dgm:prSet/>
      <dgm:spPr/>
      <dgm:t>
        <a:bodyPr/>
        <a:lstStyle/>
        <a:p>
          <a:endParaRPr lang="ru-RU"/>
        </a:p>
      </dgm:t>
    </dgm:pt>
    <dgm:pt modelId="{6EB935B6-05A0-44C3-B2EF-CE842798C2FA}" type="sibTrans" cxnId="{445A2FAD-945D-482D-8A8C-84606622FB6C}">
      <dgm:prSet/>
      <dgm:spPr/>
      <dgm:t>
        <a:bodyPr/>
        <a:lstStyle/>
        <a:p>
          <a:endParaRPr lang="ru-RU"/>
        </a:p>
      </dgm:t>
    </dgm:pt>
    <dgm:pt modelId="{267DF294-1408-4BD5-8B75-55B572725D6A}" type="pres">
      <dgm:prSet presAssocID="{9DBE8FA4-BF2A-4F8D-BA80-5F4EEC9EB026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1EB49A-C74D-449A-BCC1-E30E52316382}" type="pres">
      <dgm:prSet presAssocID="{9DBE8FA4-BF2A-4F8D-BA80-5F4EEC9EB026}" presName="ellipse" presStyleLbl="trBgShp" presStyleIdx="0" presStyleCnt="1" custLinFactNeighborX="882" custLinFactNeighborY="146"/>
      <dgm:spPr/>
    </dgm:pt>
    <dgm:pt modelId="{73E9C378-352B-47F8-9A31-D71041FBBFD8}" type="pres">
      <dgm:prSet presAssocID="{9DBE8FA4-BF2A-4F8D-BA80-5F4EEC9EB026}" presName="arrow1" presStyleLbl="fgShp" presStyleIdx="0" presStyleCnt="1" custLinFactY="-57659" custLinFactNeighborX="-6241" custLinFactNeighborY="-100000"/>
      <dgm:spPr>
        <a:solidFill>
          <a:srgbClr val="00B0F0"/>
        </a:solidFill>
      </dgm:spPr>
    </dgm:pt>
    <dgm:pt modelId="{5645434E-8C09-490C-BE3C-B97D0827F94D}" type="pres">
      <dgm:prSet presAssocID="{9DBE8FA4-BF2A-4F8D-BA80-5F4EEC9EB026}" presName="rectangle" presStyleLbl="revTx" presStyleIdx="0" presStyleCnt="1" custScaleX="153966" custLinFactNeighborX="-311" custLinFactNeighborY="118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F87D8A-5635-4CB0-A8CB-58E2EE02CE02}" type="pres">
      <dgm:prSet presAssocID="{BB69122D-955E-4509-B2C2-68AF1B561830}" presName="item1" presStyleLbl="node1" presStyleIdx="0" presStyleCnt="3" custLinFactNeighborX="-22492" custLinFactNeighborY="-30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2FB037-DA89-4E20-B200-140B408AD56A}" type="pres">
      <dgm:prSet presAssocID="{B9C426E6-CB55-413A-8C29-D28F2DDC4AE6}" presName="item2" presStyleLbl="node1" presStyleIdx="1" presStyleCnt="3" custLinFactNeighborX="-221" custLinFactNeighborY="-169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071E5F-2919-4315-A619-21F1A05A777D}" type="pres">
      <dgm:prSet presAssocID="{D8915370-ABB2-4A6A-B172-68FA588099DC}" presName="item3" presStyleLbl="node1" presStyleIdx="2" presStyleCnt="3" custLinFactNeighborX="2286" custLinFactNeighborY="7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E0B60-D3BF-4F94-ACA0-F154EEF04633}" type="pres">
      <dgm:prSet presAssocID="{9DBE8FA4-BF2A-4F8D-BA80-5F4EEC9EB026}" presName="funnel" presStyleLbl="trAlignAcc1" presStyleIdx="0" presStyleCnt="1" custLinFactNeighborX="353" custLinFactNeighborY="-1348"/>
      <dgm:spPr/>
    </dgm:pt>
  </dgm:ptLst>
  <dgm:cxnLst>
    <dgm:cxn modelId="{0073AB3E-71A6-4D47-BAEA-338F0B7489EF}" type="presOf" srcId="{BB69122D-955E-4509-B2C2-68AF1B561830}" destId="{CD2FB037-DA89-4E20-B200-140B408AD56A}" srcOrd="0" destOrd="0" presId="urn:microsoft.com/office/officeart/2005/8/layout/funnel1"/>
    <dgm:cxn modelId="{AF991266-992C-4390-AEB7-36C11451E016}" srcId="{9DBE8FA4-BF2A-4F8D-BA80-5F4EEC9EB026}" destId="{BB69122D-955E-4509-B2C2-68AF1B561830}" srcOrd="1" destOrd="0" parTransId="{4C340D15-6F9C-4D1C-B81F-ED08B8DC5051}" sibTransId="{FD825077-6765-4F4A-AA00-2963ED52FEF3}"/>
    <dgm:cxn modelId="{CA12BB3B-AD7C-4B44-8B80-8F8D05B396C5}" srcId="{9DBE8FA4-BF2A-4F8D-BA80-5F4EEC9EB026}" destId="{AA22977E-3E2D-44D2-867D-E7E3C8686B3C}" srcOrd="0" destOrd="0" parTransId="{C5BF7B2F-55E8-4576-9803-28F173DEC809}" sibTransId="{68F73089-E603-4EA2-8342-6D5ABF1C1FFD}"/>
    <dgm:cxn modelId="{ABF9BFA4-0C8D-40DF-8FF3-A847ADA26860}" type="presOf" srcId="{D8915370-ABB2-4A6A-B172-68FA588099DC}" destId="{5645434E-8C09-490C-BE3C-B97D0827F94D}" srcOrd="0" destOrd="0" presId="urn:microsoft.com/office/officeart/2005/8/layout/funnel1"/>
    <dgm:cxn modelId="{18339F3C-A3A5-4815-8A6E-A7573E086225}" type="presOf" srcId="{B9C426E6-CB55-413A-8C29-D28F2DDC4AE6}" destId="{B4F87D8A-5635-4CB0-A8CB-58E2EE02CE02}" srcOrd="0" destOrd="0" presId="urn:microsoft.com/office/officeart/2005/8/layout/funnel1"/>
    <dgm:cxn modelId="{EF9A8677-6CA2-4BDF-AF66-993B66E5ECE5}" type="presOf" srcId="{AA22977E-3E2D-44D2-867D-E7E3C8686B3C}" destId="{B5071E5F-2919-4315-A619-21F1A05A777D}" srcOrd="0" destOrd="0" presId="urn:microsoft.com/office/officeart/2005/8/layout/funnel1"/>
    <dgm:cxn modelId="{1C5FEC12-2D35-4D8E-A2B2-5467DA68BE3F}" type="presOf" srcId="{9DBE8FA4-BF2A-4F8D-BA80-5F4EEC9EB026}" destId="{267DF294-1408-4BD5-8B75-55B572725D6A}" srcOrd="0" destOrd="0" presId="urn:microsoft.com/office/officeart/2005/8/layout/funnel1"/>
    <dgm:cxn modelId="{445A2FAD-945D-482D-8A8C-84606622FB6C}" srcId="{9DBE8FA4-BF2A-4F8D-BA80-5F4EEC9EB026}" destId="{D8915370-ABB2-4A6A-B172-68FA588099DC}" srcOrd="3" destOrd="0" parTransId="{E904F329-5413-4625-AAD7-070668D0E364}" sibTransId="{6EB935B6-05A0-44C3-B2EF-CE842798C2FA}"/>
    <dgm:cxn modelId="{A4C36556-8152-4830-9242-6CCF86BA1DAA}" srcId="{9DBE8FA4-BF2A-4F8D-BA80-5F4EEC9EB026}" destId="{B9C426E6-CB55-413A-8C29-D28F2DDC4AE6}" srcOrd="2" destOrd="0" parTransId="{0AD6D187-EC55-4626-A353-0FCFB0EF5AC8}" sibTransId="{F7D58E47-DB20-4696-9398-722D10524B2D}"/>
    <dgm:cxn modelId="{88C2B6BD-9A8D-4099-BB2A-336E12DFD0EC}" type="presParOf" srcId="{267DF294-1408-4BD5-8B75-55B572725D6A}" destId="{CD1EB49A-C74D-449A-BCC1-E30E52316382}" srcOrd="0" destOrd="0" presId="urn:microsoft.com/office/officeart/2005/8/layout/funnel1"/>
    <dgm:cxn modelId="{D76B5C55-D2EE-47E2-B73D-00B695C7EEB9}" type="presParOf" srcId="{267DF294-1408-4BD5-8B75-55B572725D6A}" destId="{73E9C378-352B-47F8-9A31-D71041FBBFD8}" srcOrd="1" destOrd="0" presId="urn:microsoft.com/office/officeart/2005/8/layout/funnel1"/>
    <dgm:cxn modelId="{8336696F-789E-4040-A109-6046CE5B7AB9}" type="presParOf" srcId="{267DF294-1408-4BD5-8B75-55B572725D6A}" destId="{5645434E-8C09-490C-BE3C-B97D0827F94D}" srcOrd="2" destOrd="0" presId="urn:microsoft.com/office/officeart/2005/8/layout/funnel1"/>
    <dgm:cxn modelId="{8F8ACCD1-34B6-4AC7-9F2B-773C7153712E}" type="presParOf" srcId="{267DF294-1408-4BD5-8B75-55B572725D6A}" destId="{B4F87D8A-5635-4CB0-A8CB-58E2EE02CE02}" srcOrd="3" destOrd="0" presId="urn:microsoft.com/office/officeart/2005/8/layout/funnel1"/>
    <dgm:cxn modelId="{9A259CDE-B832-40F3-8DEF-55B6CD357D2B}" type="presParOf" srcId="{267DF294-1408-4BD5-8B75-55B572725D6A}" destId="{CD2FB037-DA89-4E20-B200-140B408AD56A}" srcOrd="4" destOrd="0" presId="urn:microsoft.com/office/officeart/2005/8/layout/funnel1"/>
    <dgm:cxn modelId="{62257A62-2134-4432-BC7B-01A90F26E7BA}" type="presParOf" srcId="{267DF294-1408-4BD5-8B75-55B572725D6A}" destId="{B5071E5F-2919-4315-A619-21F1A05A777D}" srcOrd="5" destOrd="0" presId="urn:microsoft.com/office/officeart/2005/8/layout/funnel1"/>
    <dgm:cxn modelId="{45C7E6E8-BC5B-4A12-A391-07FCE6E5084D}" type="presParOf" srcId="{267DF294-1408-4BD5-8B75-55B572725D6A}" destId="{A85E0B60-D3BF-4F94-ACA0-F154EEF0463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23EAE4-15DB-49A5-9FBB-D3245395512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F5BA3A-9C17-419F-8178-D57911676A61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Государственный контроль</a:t>
          </a:r>
          <a:endParaRPr lang="ru-RU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D60114-1645-4E1D-9C48-9DC46B9F274C}" type="parTrans" cxnId="{88A565F5-0D3C-4DCD-BE95-E4EE983075C9}">
      <dgm:prSet/>
      <dgm:spPr/>
      <dgm:t>
        <a:bodyPr/>
        <a:lstStyle/>
        <a:p>
          <a:endParaRPr lang="ru-RU"/>
        </a:p>
      </dgm:t>
    </dgm:pt>
    <dgm:pt modelId="{B9A71BBD-4959-4673-8911-4BB878620AB9}" type="sibTrans" cxnId="{88A565F5-0D3C-4DCD-BE95-E4EE983075C9}">
      <dgm:prSet/>
      <dgm:spPr/>
      <dgm:t>
        <a:bodyPr/>
        <a:lstStyle/>
        <a:p>
          <a:endParaRPr lang="ru-RU"/>
        </a:p>
      </dgm:t>
    </dgm:pt>
    <dgm:pt modelId="{BA833E67-D9A3-42DC-A7A7-BEA039ADC913}">
      <dgm:prSet phldrT="[Текст]"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Государственная инспекция труда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30AD5B-CD06-4C75-B2B5-A6201F2F4EBD}" type="parTrans" cxnId="{958001A2-24E4-43D8-B351-FF86AA91A26C}">
      <dgm:prSet/>
      <dgm:spPr/>
      <dgm:t>
        <a:bodyPr/>
        <a:lstStyle/>
        <a:p>
          <a:endParaRPr lang="ru-RU"/>
        </a:p>
      </dgm:t>
    </dgm:pt>
    <dgm:pt modelId="{BFBB74C7-8B8E-49BB-A431-8F6DCEF5A3BF}" type="sibTrans" cxnId="{958001A2-24E4-43D8-B351-FF86AA91A26C}">
      <dgm:prSet/>
      <dgm:spPr/>
      <dgm:t>
        <a:bodyPr/>
        <a:lstStyle/>
        <a:p>
          <a:endParaRPr lang="ru-RU"/>
        </a:p>
      </dgm:t>
    </dgm:pt>
    <dgm:pt modelId="{825FE2A7-A353-4D3C-ABB8-98725CC70159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Внутренний контроль</a:t>
          </a:r>
          <a:endParaRPr lang="ru-RU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AA8802-38B4-4EB5-A8D0-AB77E3BAB7C3}" type="parTrans" cxnId="{E2861EEF-41F7-4832-830F-792F62714AAB}">
      <dgm:prSet/>
      <dgm:spPr/>
      <dgm:t>
        <a:bodyPr/>
        <a:lstStyle/>
        <a:p>
          <a:endParaRPr lang="ru-RU"/>
        </a:p>
      </dgm:t>
    </dgm:pt>
    <dgm:pt modelId="{AA29D04B-99ED-4170-883D-978EAF6A966C}" type="sibTrans" cxnId="{E2861EEF-41F7-4832-830F-792F62714AAB}">
      <dgm:prSet/>
      <dgm:spPr/>
      <dgm:t>
        <a:bodyPr/>
        <a:lstStyle/>
        <a:p>
          <a:endParaRPr lang="ru-RU"/>
        </a:p>
      </dgm:t>
    </dgm:pt>
    <dgm:pt modelId="{5AF7612C-DE46-4FE7-8032-E95E5CEA82D7}">
      <dgm:prSet phldrT="[Текст]"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Работодатель </a:t>
          </a:r>
          <a:r>
            <a:rPr lang="ru-RU" i="1" dirty="0" smtClean="0">
              <a:latin typeface="Arial" panose="020B0604020202020204" pitchFamily="34" charset="0"/>
              <a:cs typeface="Arial" panose="020B0604020202020204" pitchFamily="34" charset="0"/>
            </a:rPr>
            <a:t>(служба безопасности и охраны труда) </a:t>
          </a:r>
          <a:endParaRPr lang="ru-RU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086F8E-146B-4C8D-B250-3F0C198B5B86}" type="parTrans" cxnId="{1281E77B-CD1C-4267-97B9-CC1D8BBB9981}">
      <dgm:prSet/>
      <dgm:spPr/>
      <dgm:t>
        <a:bodyPr/>
        <a:lstStyle/>
        <a:p>
          <a:endParaRPr lang="ru-RU"/>
        </a:p>
      </dgm:t>
    </dgm:pt>
    <dgm:pt modelId="{A1FECE37-5883-4F5E-AD0B-B98DA3D1AA9F}" type="sibTrans" cxnId="{1281E77B-CD1C-4267-97B9-CC1D8BBB9981}">
      <dgm:prSet/>
      <dgm:spPr/>
      <dgm:t>
        <a:bodyPr/>
        <a:lstStyle/>
        <a:p>
          <a:endParaRPr lang="ru-RU"/>
        </a:p>
      </dgm:t>
    </dgm:pt>
    <dgm:pt modelId="{C80B5920-5C5B-402A-9AE1-5951BF34EFE9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Общественный контроль</a:t>
          </a:r>
          <a:endParaRPr lang="ru-RU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853C04-E1B1-44EE-9320-E4073C95C581}" type="parTrans" cxnId="{4B462A4A-EE1C-4FD3-A70A-6B45D41EB1B0}">
      <dgm:prSet/>
      <dgm:spPr/>
      <dgm:t>
        <a:bodyPr/>
        <a:lstStyle/>
        <a:p>
          <a:endParaRPr lang="ru-RU"/>
        </a:p>
      </dgm:t>
    </dgm:pt>
    <dgm:pt modelId="{6A7CE7BB-0DD6-45D6-8F80-EC30CD98CDA9}" type="sibTrans" cxnId="{4B462A4A-EE1C-4FD3-A70A-6B45D41EB1B0}">
      <dgm:prSet/>
      <dgm:spPr/>
      <dgm:t>
        <a:bodyPr/>
        <a:lstStyle/>
        <a:p>
          <a:endParaRPr lang="ru-RU"/>
        </a:p>
      </dgm:t>
    </dgm:pt>
    <dgm:pt modelId="{D4151603-6118-4D52-8DB6-A49BF13F86FD}">
      <dgm:prSet phldrT="[Текст]"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Представителя работников </a:t>
          </a:r>
          <a:r>
            <a:rPr lang="ru-RU" i="1" dirty="0" smtClean="0">
              <a:latin typeface="Arial" panose="020B0604020202020204" pitchFamily="34" charset="0"/>
              <a:cs typeface="Arial" panose="020B0604020202020204" pitchFamily="34" charset="0"/>
            </a:rPr>
            <a:t>(профсоюзы)</a:t>
          </a:r>
          <a:endParaRPr lang="ru-RU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A03B96-2799-451F-930E-C8F60AC2AFE0}" type="parTrans" cxnId="{C49F6471-3A65-4132-8A9F-AD430E70BCDA}">
      <dgm:prSet/>
      <dgm:spPr/>
      <dgm:t>
        <a:bodyPr/>
        <a:lstStyle/>
        <a:p>
          <a:endParaRPr lang="ru-RU"/>
        </a:p>
      </dgm:t>
    </dgm:pt>
    <dgm:pt modelId="{F0C793BC-960A-4774-8CBD-DAD9F604CE38}" type="sibTrans" cxnId="{C49F6471-3A65-4132-8A9F-AD430E70BCDA}">
      <dgm:prSet/>
      <dgm:spPr/>
      <dgm:t>
        <a:bodyPr/>
        <a:lstStyle/>
        <a:p>
          <a:endParaRPr lang="ru-RU"/>
        </a:p>
      </dgm:t>
    </dgm:pt>
    <dgm:pt modelId="{E9217F50-8A7D-4D2D-9C67-C37E052E6957}" type="pres">
      <dgm:prSet presAssocID="{5023EAE4-15DB-49A5-9FBB-D324539551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8B6AB5-8A4C-4E26-9EF3-15130A0B824B}" type="pres">
      <dgm:prSet presAssocID="{6BF5BA3A-9C17-419F-8178-D57911676A61}" presName="linNode" presStyleCnt="0"/>
      <dgm:spPr/>
    </dgm:pt>
    <dgm:pt modelId="{70D181C8-5913-4C87-B1D7-02CF38F72369}" type="pres">
      <dgm:prSet presAssocID="{6BF5BA3A-9C17-419F-8178-D57911676A6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774C8B-3D76-414C-80C1-DD700596A9E0}" type="pres">
      <dgm:prSet presAssocID="{6BF5BA3A-9C17-419F-8178-D57911676A6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4CFF8-DB73-471A-8F73-024FB39714C1}" type="pres">
      <dgm:prSet presAssocID="{B9A71BBD-4959-4673-8911-4BB878620AB9}" presName="sp" presStyleCnt="0"/>
      <dgm:spPr/>
    </dgm:pt>
    <dgm:pt modelId="{2BA8BF24-B14C-48AF-B3C8-503C5E58A759}" type="pres">
      <dgm:prSet presAssocID="{825FE2A7-A353-4D3C-ABB8-98725CC70159}" presName="linNode" presStyleCnt="0"/>
      <dgm:spPr/>
    </dgm:pt>
    <dgm:pt modelId="{EB189939-6158-424E-8662-2B29FB039124}" type="pres">
      <dgm:prSet presAssocID="{825FE2A7-A353-4D3C-ABB8-98725CC7015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5A7915-F844-477D-B499-6A0BD86B7056}" type="pres">
      <dgm:prSet presAssocID="{825FE2A7-A353-4D3C-ABB8-98725CC7015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E0D8B-437C-44C0-9388-FAAB55AB71BD}" type="pres">
      <dgm:prSet presAssocID="{AA29D04B-99ED-4170-883D-978EAF6A966C}" presName="sp" presStyleCnt="0"/>
      <dgm:spPr/>
    </dgm:pt>
    <dgm:pt modelId="{1B40DB32-50FA-4AE3-8467-B2B9A1C1A1CA}" type="pres">
      <dgm:prSet presAssocID="{C80B5920-5C5B-402A-9AE1-5951BF34EFE9}" presName="linNode" presStyleCnt="0"/>
      <dgm:spPr/>
    </dgm:pt>
    <dgm:pt modelId="{E6E55DC0-42A5-404C-AD25-DE2E188F9163}" type="pres">
      <dgm:prSet presAssocID="{C80B5920-5C5B-402A-9AE1-5951BF34EFE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2D709-DA30-4EE8-8CA6-DBCB26BFF02E}" type="pres">
      <dgm:prSet presAssocID="{C80B5920-5C5B-402A-9AE1-5951BF34EFE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A565F5-0D3C-4DCD-BE95-E4EE983075C9}" srcId="{5023EAE4-15DB-49A5-9FBB-D32453955126}" destId="{6BF5BA3A-9C17-419F-8178-D57911676A61}" srcOrd="0" destOrd="0" parTransId="{E4D60114-1645-4E1D-9C48-9DC46B9F274C}" sibTransId="{B9A71BBD-4959-4673-8911-4BB878620AB9}"/>
    <dgm:cxn modelId="{E2861EEF-41F7-4832-830F-792F62714AAB}" srcId="{5023EAE4-15DB-49A5-9FBB-D32453955126}" destId="{825FE2A7-A353-4D3C-ABB8-98725CC70159}" srcOrd="1" destOrd="0" parTransId="{8CAA8802-38B4-4EB5-A8D0-AB77E3BAB7C3}" sibTransId="{AA29D04B-99ED-4170-883D-978EAF6A966C}"/>
    <dgm:cxn modelId="{B1E99201-C2FE-480D-B3B5-C8AC180D8FE9}" type="presOf" srcId="{5AF7612C-DE46-4FE7-8032-E95E5CEA82D7}" destId="{245A7915-F844-477D-B499-6A0BD86B7056}" srcOrd="0" destOrd="0" presId="urn:microsoft.com/office/officeart/2005/8/layout/vList5"/>
    <dgm:cxn modelId="{1281E77B-CD1C-4267-97B9-CC1D8BBB9981}" srcId="{825FE2A7-A353-4D3C-ABB8-98725CC70159}" destId="{5AF7612C-DE46-4FE7-8032-E95E5CEA82D7}" srcOrd="0" destOrd="0" parTransId="{1B086F8E-146B-4C8D-B250-3F0C198B5B86}" sibTransId="{A1FECE37-5883-4F5E-AD0B-B98DA3D1AA9F}"/>
    <dgm:cxn modelId="{4B462A4A-EE1C-4FD3-A70A-6B45D41EB1B0}" srcId="{5023EAE4-15DB-49A5-9FBB-D32453955126}" destId="{C80B5920-5C5B-402A-9AE1-5951BF34EFE9}" srcOrd="2" destOrd="0" parTransId="{7E853C04-E1B1-44EE-9320-E4073C95C581}" sibTransId="{6A7CE7BB-0DD6-45D6-8F80-EC30CD98CDA9}"/>
    <dgm:cxn modelId="{958001A2-24E4-43D8-B351-FF86AA91A26C}" srcId="{6BF5BA3A-9C17-419F-8178-D57911676A61}" destId="{BA833E67-D9A3-42DC-A7A7-BEA039ADC913}" srcOrd="0" destOrd="0" parTransId="{1730AD5B-CD06-4C75-B2B5-A6201F2F4EBD}" sibTransId="{BFBB74C7-8B8E-49BB-A431-8F6DCEF5A3BF}"/>
    <dgm:cxn modelId="{C49F6471-3A65-4132-8A9F-AD430E70BCDA}" srcId="{C80B5920-5C5B-402A-9AE1-5951BF34EFE9}" destId="{D4151603-6118-4D52-8DB6-A49BF13F86FD}" srcOrd="0" destOrd="0" parTransId="{B6A03B96-2799-451F-930E-C8F60AC2AFE0}" sibTransId="{F0C793BC-960A-4774-8CBD-DAD9F604CE38}"/>
    <dgm:cxn modelId="{5D75D7A8-F36C-433C-9345-C9BB66226A0B}" type="presOf" srcId="{6BF5BA3A-9C17-419F-8178-D57911676A61}" destId="{70D181C8-5913-4C87-B1D7-02CF38F72369}" srcOrd="0" destOrd="0" presId="urn:microsoft.com/office/officeart/2005/8/layout/vList5"/>
    <dgm:cxn modelId="{7473DD99-E583-49DE-B2C5-C88AEC8F8AEE}" type="presOf" srcId="{BA833E67-D9A3-42DC-A7A7-BEA039ADC913}" destId="{DA774C8B-3D76-414C-80C1-DD700596A9E0}" srcOrd="0" destOrd="0" presId="urn:microsoft.com/office/officeart/2005/8/layout/vList5"/>
    <dgm:cxn modelId="{21548372-1555-4ACA-996E-180C9F02CA23}" type="presOf" srcId="{C80B5920-5C5B-402A-9AE1-5951BF34EFE9}" destId="{E6E55DC0-42A5-404C-AD25-DE2E188F9163}" srcOrd="0" destOrd="0" presId="urn:microsoft.com/office/officeart/2005/8/layout/vList5"/>
    <dgm:cxn modelId="{6D763E39-AA39-4E3B-84C7-19DFD3709B17}" type="presOf" srcId="{D4151603-6118-4D52-8DB6-A49BF13F86FD}" destId="{C732D709-DA30-4EE8-8CA6-DBCB26BFF02E}" srcOrd="0" destOrd="0" presId="urn:microsoft.com/office/officeart/2005/8/layout/vList5"/>
    <dgm:cxn modelId="{E592BB7C-6F68-4FF6-9761-A748214666E8}" type="presOf" srcId="{825FE2A7-A353-4D3C-ABB8-98725CC70159}" destId="{EB189939-6158-424E-8662-2B29FB039124}" srcOrd="0" destOrd="0" presId="urn:microsoft.com/office/officeart/2005/8/layout/vList5"/>
    <dgm:cxn modelId="{B1A8A095-22F2-4FEE-A202-DCEA7E93F1C4}" type="presOf" srcId="{5023EAE4-15DB-49A5-9FBB-D32453955126}" destId="{E9217F50-8A7D-4D2D-9C67-C37E052E6957}" srcOrd="0" destOrd="0" presId="urn:microsoft.com/office/officeart/2005/8/layout/vList5"/>
    <dgm:cxn modelId="{EDF71516-2D08-4FE2-9F65-245C971541FE}" type="presParOf" srcId="{E9217F50-8A7D-4D2D-9C67-C37E052E6957}" destId="{2F8B6AB5-8A4C-4E26-9EF3-15130A0B824B}" srcOrd="0" destOrd="0" presId="urn:microsoft.com/office/officeart/2005/8/layout/vList5"/>
    <dgm:cxn modelId="{4650D0F6-B48D-4B05-8091-47F1B6CA3AA2}" type="presParOf" srcId="{2F8B6AB5-8A4C-4E26-9EF3-15130A0B824B}" destId="{70D181C8-5913-4C87-B1D7-02CF38F72369}" srcOrd="0" destOrd="0" presId="urn:microsoft.com/office/officeart/2005/8/layout/vList5"/>
    <dgm:cxn modelId="{6C58B3CB-8A2A-47F1-B042-85A6FE107E6C}" type="presParOf" srcId="{2F8B6AB5-8A4C-4E26-9EF3-15130A0B824B}" destId="{DA774C8B-3D76-414C-80C1-DD700596A9E0}" srcOrd="1" destOrd="0" presId="urn:microsoft.com/office/officeart/2005/8/layout/vList5"/>
    <dgm:cxn modelId="{71BD244F-C375-43FF-A575-9FFB2D44C853}" type="presParOf" srcId="{E9217F50-8A7D-4D2D-9C67-C37E052E6957}" destId="{9184CFF8-DB73-471A-8F73-024FB39714C1}" srcOrd="1" destOrd="0" presId="urn:microsoft.com/office/officeart/2005/8/layout/vList5"/>
    <dgm:cxn modelId="{2B5B126D-B3DB-4FD3-BDC6-F358B150FE62}" type="presParOf" srcId="{E9217F50-8A7D-4D2D-9C67-C37E052E6957}" destId="{2BA8BF24-B14C-48AF-B3C8-503C5E58A759}" srcOrd="2" destOrd="0" presId="urn:microsoft.com/office/officeart/2005/8/layout/vList5"/>
    <dgm:cxn modelId="{A5D7E067-05D9-4CD6-B33B-99E7E61D37A5}" type="presParOf" srcId="{2BA8BF24-B14C-48AF-B3C8-503C5E58A759}" destId="{EB189939-6158-424E-8662-2B29FB039124}" srcOrd="0" destOrd="0" presId="urn:microsoft.com/office/officeart/2005/8/layout/vList5"/>
    <dgm:cxn modelId="{0970CBBF-24E3-4056-9035-64A395C64564}" type="presParOf" srcId="{2BA8BF24-B14C-48AF-B3C8-503C5E58A759}" destId="{245A7915-F844-477D-B499-6A0BD86B7056}" srcOrd="1" destOrd="0" presId="urn:microsoft.com/office/officeart/2005/8/layout/vList5"/>
    <dgm:cxn modelId="{9699484B-4401-40D1-8D81-E84EBFC36B34}" type="presParOf" srcId="{E9217F50-8A7D-4D2D-9C67-C37E052E6957}" destId="{6F0E0D8B-437C-44C0-9388-FAAB55AB71BD}" srcOrd="3" destOrd="0" presId="urn:microsoft.com/office/officeart/2005/8/layout/vList5"/>
    <dgm:cxn modelId="{E0645B7E-0FCB-47F4-AB85-06B96607AB05}" type="presParOf" srcId="{E9217F50-8A7D-4D2D-9C67-C37E052E6957}" destId="{1B40DB32-50FA-4AE3-8467-B2B9A1C1A1CA}" srcOrd="4" destOrd="0" presId="urn:microsoft.com/office/officeart/2005/8/layout/vList5"/>
    <dgm:cxn modelId="{0C25F0ED-5D94-4560-954B-5390834E1ECA}" type="presParOf" srcId="{1B40DB32-50FA-4AE3-8467-B2B9A1C1A1CA}" destId="{E6E55DC0-42A5-404C-AD25-DE2E188F9163}" srcOrd="0" destOrd="0" presId="urn:microsoft.com/office/officeart/2005/8/layout/vList5"/>
    <dgm:cxn modelId="{CA20D341-3009-4F0F-AD9F-3B8B10DA9408}" type="presParOf" srcId="{1B40DB32-50FA-4AE3-8467-B2B9A1C1A1CA}" destId="{C732D709-DA30-4EE8-8CA6-DBCB26BFF0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5DB9796-39C6-4CF9-AADC-3D6E00B3B718}" type="doc">
      <dgm:prSet loTypeId="urn:microsoft.com/office/officeart/2005/8/layout/hierarchy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8FC26C-3BEF-43F1-B607-B5F3E3668FE4}">
      <dgm:prSet phldrT="[Текст]"/>
      <dgm:spPr>
        <a:solidFill>
          <a:schemeClr val="bg2"/>
        </a:solidFill>
      </dgm:spPr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Производственный совет по безопасности и охране труда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7B9E6D-DC0D-4F56-A078-F9BF82585F85}" type="parTrans" cxnId="{D474D1BD-0ABC-4973-9CEF-8FF623BF8589}">
      <dgm:prSet/>
      <dgm:spPr/>
      <dgm:t>
        <a:bodyPr/>
        <a:lstStyle/>
        <a:p>
          <a:endParaRPr lang="ru-RU"/>
        </a:p>
      </dgm:t>
    </dgm:pt>
    <dgm:pt modelId="{D2416C7A-2E1A-497C-B9AC-4D113FFBCEA4}" type="sibTrans" cxnId="{D474D1BD-0ABC-4973-9CEF-8FF623BF8589}">
      <dgm:prSet/>
      <dgm:spPr/>
      <dgm:t>
        <a:bodyPr/>
        <a:lstStyle/>
        <a:p>
          <a:endParaRPr lang="ru-RU"/>
        </a:p>
      </dgm:t>
    </dgm:pt>
    <dgm:pt modelId="{A3872CA2-8824-4D01-AD01-2BCAA1DE1A57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Представители работников</a:t>
          </a:r>
          <a:endParaRPr lang="ru-RU" sz="20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B279A5-C5A0-4F34-B1C5-D27E0099E082}" type="parTrans" cxnId="{3D7DF2D7-B175-495B-B009-33A167BA495D}">
      <dgm:prSet/>
      <dgm:spPr/>
      <dgm:t>
        <a:bodyPr/>
        <a:lstStyle/>
        <a:p>
          <a:endParaRPr lang="ru-RU"/>
        </a:p>
      </dgm:t>
    </dgm:pt>
    <dgm:pt modelId="{1F376369-6967-40F2-9220-8CD77B9F1ADE}" type="sibTrans" cxnId="{3D7DF2D7-B175-495B-B009-33A167BA495D}">
      <dgm:prSet/>
      <dgm:spPr/>
      <dgm:t>
        <a:bodyPr/>
        <a:lstStyle/>
        <a:p>
          <a:endParaRPr lang="ru-RU"/>
        </a:p>
      </dgm:t>
    </dgm:pt>
    <dgm:pt modelId="{B91E961F-7ED6-43A4-A755-95C96BE572D4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Представители работодателя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8D1C97-7321-45A9-89E9-42717717CABE}" type="parTrans" cxnId="{1EF03C75-1E7C-40A0-8D7D-D2B9BFF43692}">
      <dgm:prSet/>
      <dgm:spPr/>
      <dgm:t>
        <a:bodyPr/>
        <a:lstStyle/>
        <a:p>
          <a:endParaRPr lang="ru-RU"/>
        </a:p>
      </dgm:t>
    </dgm:pt>
    <dgm:pt modelId="{078BF24B-87DB-4EEA-8E8D-BE8C8F843CEA}" type="sibTrans" cxnId="{1EF03C75-1E7C-40A0-8D7D-D2B9BFF43692}">
      <dgm:prSet/>
      <dgm:spPr/>
      <dgm:t>
        <a:bodyPr/>
        <a:lstStyle/>
        <a:p>
          <a:endParaRPr lang="ru-RU"/>
        </a:p>
      </dgm:t>
    </dgm:pt>
    <dgm:pt modelId="{02B4BF0F-876E-4594-9D53-5B401E110897}">
      <dgm:prSet phldrT="[Текст]"/>
      <dgm:spPr>
        <a:solidFill>
          <a:schemeClr val="bg2"/>
        </a:solidFill>
      </dgm:spPr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Профсоюзная организация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2427BE-B096-4CA9-9A3D-23E199E9528A}" type="parTrans" cxnId="{CA5A584D-04AC-4DE0-B29F-9FAA04FBD625}">
      <dgm:prSet/>
      <dgm:spPr/>
      <dgm:t>
        <a:bodyPr/>
        <a:lstStyle/>
        <a:p>
          <a:endParaRPr lang="ru-RU"/>
        </a:p>
      </dgm:t>
    </dgm:pt>
    <dgm:pt modelId="{34C84887-0E6C-473C-9700-EF4A2D7B0467}" type="sibTrans" cxnId="{CA5A584D-04AC-4DE0-B29F-9FAA04FBD625}">
      <dgm:prSet/>
      <dgm:spPr/>
      <dgm:t>
        <a:bodyPr/>
        <a:lstStyle/>
        <a:p>
          <a:endParaRPr lang="ru-RU"/>
        </a:p>
      </dgm:t>
    </dgm:pt>
    <dgm:pt modelId="{1F0079D9-2EC7-4451-A175-B7E5A697192B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Технический инспектор по охране труда</a:t>
          </a:r>
          <a:endParaRPr lang="ru-RU" sz="20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758EBE-0F35-4199-8BED-241DB966245D}" type="parTrans" cxnId="{B23F4E86-A68B-4859-A073-624A2D86E645}">
      <dgm:prSet/>
      <dgm:spPr/>
      <dgm:t>
        <a:bodyPr/>
        <a:lstStyle/>
        <a:p>
          <a:endParaRPr lang="ru-RU"/>
        </a:p>
      </dgm:t>
    </dgm:pt>
    <dgm:pt modelId="{7D0D880D-22D9-45DD-AF6C-A31459700D45}" type="sibTrans" cxnId="{B23F4E86-A68B-4859-A073-624A2D86E645}">
      <dgm:prSet/>
      <dgm:spPr/>
      <dgm:t>
        <a:bodyPr/>
        <a:lstStyle/>
        <a:p>
          <a:endParaRPr lang="ru-RU"/>
        </a:p>
      </dgm:t>
    </dgm:pt>
    <dgm:pt modelId="{F34109C1-BAA6-448A-929F-68BB58F955CE}" type="pres">
      <dgm:prSet presAssocID="{85DB9796-39C6-4CF9-AADC-3D6E00B3B71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9B5A582-E179-4129-823C-C5BD99A76803}" type="pres">
      <dgm:prSet presAssocID="{FE8FC26C-3BEF-43F1-B607-B5F3E3668FE4}" presName="root" presStyleCnt="0"/>
      <dgm:spPr/>
    </dgm:pt>
    <dgm:pt modelId="{791E3821-2E87-44A1-A556-F179A3748349}" type="pres">
      <dgm:prSet presAssocID="{FE8FC26C-3BEF-43F1-B607-B5F3E3668FE4}" presName="rootComposite" presStyleCnt="0"/>
      <dgm:spPr/>
    </dgm:pt>
    <dgm:pt modelId="{0A5326FA-9403-4198-99A3-3E2444AACB26}" type="pres">
      <dgm:prSet presAssocID="{FE8FC26C-3BEF-43F1-B607-B5F3E3668FE4}" presName="rootText" presStyleLbl="node1" presStyleIdx="0" presStyleCnt="2"/>
      <dgm:spPr/>
      <dgm:t>
        <a:bodyPr/>
        <a:lstStyle/>
        <a:p>
          <a:endParaRPr lang="ru-RU"/>
        </a:p>
      </dgm:t>
    </dgm:pt>
    <dgm:pt modelId="{250C59DD-F792-440A-82EC-46B57C896DA3}" type="pres">
      <dgm:prSet presAssocID="{FE8FC26C-3BEF-43F1-B607-B5F3E3668FE4}" presName="rootConnector" presStyleLbl="node1" presStyleIdx="0" presStyleCnt="2"/>
      <dgm:spPr/>
      <dgm:t>
        <a:bodyPr/>
        <a:lstStyle/>
        <a:p>
          <a:endParaRPr lang="ru-RU"/>
        </a:p>
      </dgm:t>
    </dgm:pt>
    <dgm:pt modelId="{C0A69274-AAC8-42F1-B52B-199653C28A20}" type="pres">
      <dgm:prSet presAssocID="{FE8FC26C-3BEF-43F1-B607-B5F3E3668FE4}" presName="childShape" presStyleCnt="0"/>
      <dgm:spPr/>
    </dgm:pt>
    <dgm:pt modelId="{999684B7-FAF6-44A3-9AEC-BD8B437421BE}" type="pres">
      <dgm:prSet presAssocID="{90B279A5-C5A0-4F34-B1C5-D27E0099E082}" presName="Name13" presStyleLbl="parChTrans1D2" presStyleIdx="0" presStyleCnt="3"/>
      <dgm:spPr/>
      <dgm:t>
        <a:bodyPr/>
        <a:lstStyle/>
        <a:p>
          <a:endParaRPr lang="ru-RU"/>
        </a:p>
      </dgm:t>
    </dgm:pt>
    <dgm:pt modelId="{09DEB701-59D1-48D5-A101-05C678896EF3}" type="pres">
      <dgm:prSet presAssocID="{A3872CA2-8824-4D01-AD01-2BCAA1DE1A57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296DB-65E1-4634-84D1-008D9FE8EE77}" type="pres">
      <dgm:prSet presAssocID="{778D1C97-7321-45A9-89E9-42717717CABE}" presName="Name13" presStyleLbl="parChTrans1D2" presStyleIdx="1" presStyleCnt="3"/>
      <dgm:spPr/>
      <dgm:t>
        <a:bodyPr/>
        <a:lstStyle/>
        <a:p>
          <a:endParaRPr lang="ru-RU"/>
        </a:p>
      </dgm:t>
    </dgm:pt>
    <dgm:pt modelId="{620D7AED-BFF2-490F-BEEB-1B918A8103C4}" type="pres">
      <dgm:prSet presAssocID="{B91E961F-7ED6-43A4-A755-95C96BE572D4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76ECB4-B4A4-43AF-8667-9CD087E53577}" type="pres">
      <dgm:prSet presAssocID="{02B4BF0F-876E-4594-9D53-5B401E110897}" presName="root" presStyleCnt="0"/>
      <dgm:spPr/>
    </dgm:pt>
    <dgm:pt modelId="{792852E2-3796-4CDC-9BE6-C4A7B8A04271}" type="pres">
      <dgm:prSet presAssocID="{02B4BF0F-876E-4594-9D53-5B401E110897}" presName="rootComposite" presStyleCnt="0"/>
      <dgm:spPr/>
    </dgm:pt>
    <dgm:pt modelId="{04D0F3D3-D639-44E0-8666-25E787D2D418}" type="pres">
      <dgm:prSet presAssocID="{02B4BF0F-876E-4594-9D53-5B401E110897}" presName="rootText" presStyleLbl="node1" presStyleIdx="1" presStyleCnt="2"/>
      <dgm:spPr/>
      <dgm:t>
        <a:bodyPr/>
        <a:lstStyle/>
        <a:p>
          <a:endParaRPr lang="ru-RU"/>
        </a:p>
      </dgm:t>
    </dgm:pt>
    <dgm:pt modelId="{B9FFEE65-B2B6-433F-8ACD-AE48D3FCFD6E}" type="pres">
      <dgm:prSet presAssocID="{02B4BF0F-876E-4594-9D53-5B401E110897}" presName="rootConnector" presStyleLbl="node1" presStyleIdx="1" presStyleCnt="2"/>
      <dgm:spPr/>
      <dgm:t>
        <a:bodyPr/>
        <a:lstStyle/>
        <a:p>
          <a:endParaRPr lang="ru-RU"/>
        </a:p>
      </dgm:t>
    </dgm:pt>
    <dgm:pt modelId="{AADBCCDE-19A3-4785-8DEA-6CF75FE94AC6}" type="pres">
      <dgm:prSet presAssocID="{02B4BF0F-876E-4594-9D53-5B401E110897}" presName="childShape" presStyleCnt="0"/>
      <dgm:spPr/>
    </dgm:pt>
    <dgm:pt modelId="{8A12BAB1-DEF2-4780-A3E7-1CCD559AD55A}" type="pres">
      <dgm:prSet presAssocID="{EF758EBE-0F35-4199-8BED-241DB966245D}" presName="Name13" presStyleLbl="parChTrans1D2" presStyleIdx="2" presStyleCnt="3"/>
      <dgm:spPr/>
      <dgm:t>
        <a:bodyPr/>
        <a:lstStyle/>
        <a:p>
          <a:endParaRPr lang="ru-RU"/>
        </a:p>
      </dgm:t>
    </dgm:pt>
    <dgm:pt modelId="{E3E0B8D6-5D5A-4753-A2E1-62763A01CE6B}" type="pres">
      <dgm:prSet presAssocID="{1F0079D9-2EC7-4451-A175-B7E5A697192B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99326B-A6E7-4188-ABF3-E8F5587F3C93}" type="presOf" srcId="{A3872CA2-8824-4D01-AD01-2BCAA1DE1A57}" destId="{09DEB701-59D1-48D5-A101-05C678896EF3}" srcOrd="0" destOrd="0" presId="urn:microsoft.com/office/officeart/2005/8/layout/hierarchy3"/>
    <dgm:cxn modelId="{9BA700D9-E0FB-4C8B-BFB9-578FC03126F7}" type="presOf" srcId="{85DB9796-39C6-4CF9-AADC-3D6E00B3B718}" destId="{F34109C1-BAA6-448A-929F-68BB58F955CE}" srcOrd="0" destOrd="0" presId="urn:microsoft.com/office/officeart/2005/8/layout/hierarchy3"/>
    <dgm:cxn modelId="{D474D1BD-0ABC-4973-9CEF-8FF623BF8589}" srcId="{85DB9796-39C6-4CF9-AADC-3D6E00B3B718}" destId="{FE8FC26C-3BEF-43F1-B607-B5F3E3668FE4}" srcOrd="0" destOrd="0" parTransId="{A27B9E6D-DC0D-4F56-A078-F9BF82585F85}" sibTransId="{D2416C7A-2E1A-497C-B9AC-4D113FFBCEA4}"/>
    <dgm:cxn modelId="{B23F4E86-A68B-4859-A073-624A2D86E645}" srcId="{02B4BF0F-876E-4594-9D53-5B401E110897}" destId="{1F0079D9-2EC7-4451-A175-B7E5A697192B}" srcOrd="0" destOrd="0" parTransId="{EF758EBE-0F35-4199-8BED-241DB966245D}" sibTransId="{7D0D880D-22D9-45DD-AF6C-A31459700D45}"/>
    <dgm:cxn modelId="{60AFE6F7-5A15-4469-BE16-750DCFA149BD}" type="presOf" srcId="{90B279A5-C5A0-4F34-B1C5-D27E0099E082}" destId="{999684B7-FAF6-44A3-9AEC-BD8B437421BE}" srcOrd="0" destOrd="0" presId="urn:microsoft.com/office/officeart/2005/8/layout/hierarchy3"/>
    <dgm:cxn modelId="{1EF03C75-1E7C-40A0-8D7D-D2B9BFF43692}" srcId="{FE8FC26C-3BEF-43F1-B607-B5F3E3668FE4}" destId="{B91E961F-7ED6-43A4-A755-95C96BE572D4}" srcOrd="1" destOrd="0" parTransId="{778D1C97-7321-45A9-89E9-42717717CABE}" sibTransId="{078BF24B-87DB-4EEA-8E8D-BE8C8F843CEA}"/>
    <dgm:cxn modelId="{CA5A584D-04AC-4DE0-B29F-9FAA04FBD625}" srcId="{85DB9796-39C6-4CF9-AADC-3D6E00B3B718}" destId="{02B4BF0F-876E-4594-9D53-5B401E110897}" srcOrd="1" destOrd="0" parTransId="{BA2427BE-B096-4CA9-9A3D-23E199E9528A}" sibTransId="{34C84887-0E6C-473C-9700-EF4A2D7B0467}"/>
    <dgm:cxn modelId="{3DDBE7DE-9CBA-46F2-9137-E853BB01E646}" type="presOf" srcId="{778D1C97-7321-45A9-89E9-42717717CABE}" destId="{412296DB-65E1-4634-84D1-008D9FE8EE77}" srcOrd="0" destOrd="0" presId="urn:microsoft.com/office/officeart/2005/8/layout/hierarchy3"/>
    <dgm:cxn modelId="{1976B7B9-E391-4B61-A179-6869818504BB}" type="presOf" srcId="{FE8FC26C-3BEF-43F1-B607-B5F3E3668FE4}" destId="{0A5326FA-9403-4198-99A3-3E2444AACB26}" srcOrd="0" destOrd="0" presId="urn:microsoft.com/office/officeart/2005/8/layout/hierarchy3"/>
    <dgm:cxn modelId="{DB6CE714-A6C6-42B3-9D29-2A5618B3B3EA}" type="presOf" srcId="{FE8FC26C-3BEF-43F1-B607-B5F3E3668FE4}" destId="{250C59DD-F792-440A-82EC-46B57C896DA3}" srcOrd="1" destOrd="0" presId="urn:microsoft.com/office/officeart/2005/8/layout/hierarchy3"/>
    <dgm:cxn modelId="{E8A95FEF-66A5-4BA9-AE15-DC39F25C6FC5}" type="presOf" srcId="{EF758EBE-0F35-4199-8BED-241DB966245D}" destId="{8A12BAB1-DEF2-4780-A3E7-1CCD559AD55A}" srcOrd="0" destOrd="0" presId="urn:microsoft.com/office/officeart/2005/8/layout/hierarchy3"/>
    <dgm:cxn modelId="{A39CC9E9-F14F-4CFA-B61E-02A3F5A167C0}" type="presOf" srcId="{02B4BF0F-876E-4594-9D53-5B401E110897}" destId="{04D0F3D3-D639-44E0-8666-25E787D2D418}" srcOrd="0" destOrd="0" presId="urn:microsoft.com/office/officeart/2005/8/layout/hierarchy3"/>
    <dgm:cxn modelId="{7840135E-E0BA-4E2C-B26C-7F8754C1046D}" type="presOf" srcId="{02B4BF0F-876E-4594-9D53-5B401E110897}" destId="{B9FFEE65-B2B6-433F-8ACD-AE48D3FCFD6E}" srcOrd="1" destOrd="0" presId="urn:microsoft.com/office/officeart/2005/8/layout/hierarchy3"/>
    <dgm:cxn modelId="{3D7DF2D7-B175-495B-B009-33A167BA495D}" srcId="{FE8FC26C-3BEF-43F1-B607-B5F3E3668FE4}" destId="{A3872CA2-8824-4D01-AD01-2BCAA1DE1A57}" srcOrd="0" destOrd="0" parTransId="{90B279A5-C5A0-4F34-B1C5-D27E0099E082}" sibTransId="{1F376369-6967-40F2-9220-8CD77B9F1ADE}"/>
    <dgm:cxn modelId="{516A0022-D019-4D5A-B41A-97841FB04E85}" type="presOf" srcId="{1F0079D9-2EC7-4451-A175-B7E5A697192B}" destId="{E3E0B8D6-5D5A-4753-A2E1-62763A01CE6B}" srcOrd="0" destOrd="0" presId="urn:microsoft.com/office/officeart/2005/8/layout/hierarchy3"/>
    <dgm:cxn modelId="{82F81D35-1C6A-444C-B401-D62EB819E426}" type="presOf" srcId="{B91E961F-7ED6-43A4-A755-95C96BE572D4}" destId="{620D7AED-BFF2-490F-BEEB-1B918A8103C4}" srcOrd="0" destOrd="0" presId="urn:microsoft.com/office/officeart/2005/8/layout/hierarchy3"/>
    <dgm:cxn modelId="{31DD494C-37B8-44B7-BE0F-B2C79B9CFA68}" type="presParOf" srcId="{F34109C1-BAA6-448A-929F-68BB58F955CE}" destId="{79B5A582-E179-4129-823C-C5BD99A76803}" srcOrd="0" destOrd="0" presId="urn:microsoft.com/office/officeart/2005/8/layout/hierarchy3"/>
    <dgm:cxn modelId="{AA8B86EA-51EE-43B7-AAAD-51DEBB4982CB}" type="presParOf" srcId="{79B5A582-E179-4129-823C-C5BD99A76803}" destId="{791E3821-2E87-44A1-A556-F179A3748349}" srcOrd="0" destOrd="0" presId="urn:microsoft.com/office/officeart/2005/8/layout/hierarchy3"/>
    <dgm:cxn modelId="{8403A2E4-3D3E-4AA4-A3D0-78E9B3EC232B}" type="presParOf" srcId="{791E3821-2E87-44A1-A556-F179A3748349}" destId="{0A5326FA-9403-4198-99A3-3E2444AACB26}" srcOrd="0" destOrd="0" presId="urn:microsoft.com/office/officeart/2005/8/layout/hierarchy3"/>
    <dgm:cxn modelId="{C70974A2-968F-48AD-81A3-D2F8D69A35D7}" type="presParOf" srcId="{791E3821-2E87-44A1-A556-F179A3748349}" destId="{250C59DD-F792-440A-82EC-46B57C896DA3}" srcOrd="1" destOrd="0" presId="urn:microsoft.com/office/officeart/2005/8/layout/hierarchy3"/>
    <dgm:cxn modelId="{7CC2A2B5-AB1D-412C-82C9-57CA37434F25}" type="presParOf" srcId="{79B5A582-E179-4129-823C-C5BD99A76803}" destId="{C0A69274-AAC8-42F1-B52B-199653C28A20}" srcOrd="1" destOrd="0" presId="urn:microsoft.com/office/officeart/2005/8/layout/hierarchy3"/>
    <dgm:cxn modelId="{C81381D2-1444-4A4B-9245-422489F1ECFD}" type="presParOf" srcId="{C0A69274-AAC8-42F1-B52B-199653C28A20}" destId="{999684B7-FAF6-44A3-9AEC-BD8B437421BE}" srcOrd="0" destOrd="0" presId="urn:microsoft.com/office/officeart/2005/8/layout/hierarchy3"/>
    <dgm:cxn modelId="{FFBE81F9-10B2-46B4-85D2-F5B85FD1681C}" type="presParOf" srcId="{C0A69274-AAC8-42F1-B52B-199653C28A20}" destId="{09DEB701-59D1-48D5-A101-05C678896EF3}" srcOrd="1" destOrd="0" presId="urn:microsoft.com/office/officeart/2005/8/layout/hierarchy3"/>
    <dgm:cxn modelId="{41154431-8E27-4E97-A1E6-7147628A5670}" type="presParOf" srcId="{C0A69274-AAC8-42F1-B52B-199653C28A20}" destId="{412296DB-65E1-4634-84D1-008D9FE8EE77}" srcOrd="2" destOrd="0" presId="urn:microsoft.com/office/officeart/2005/8/layout/hierarchy3"/>
    <dgm:cxn modelId="{0F91B650-C4D4-480D-B2C6-1FCB26D384CB}" type="presParOf" srcId="{C0A69274-AAC8-42F1-B52B-199653C28A20}" destId="{620D7AED-BFF2-490F-BEEB-1B918A8103C4}" srcOrd="3" destOrd="0" presId="urn:microsoft.com/office/officeart/2005/8/layout/hierarchy3"/>
    <dgm:cxn modelId="{F820B48E-80A0-4C94-A7FD-AEE0DE400475}" type="presParOf" srcId="{F34109C1-BAA6-448A-929F-68BB58F955CE}" destId="{CC76ECB4-B4A4-43AF-8667-9CD087E53577}" srcOrd="1" destOrd="0" presId="urn:microsoft.com/office/officeart/2005/8/layout/hierarchy3"/>
    <dgm:cxn modelId="{6A6FB45B-6225-44C0-A313-A987EBD62146}" type="presParOf" srcId="{CC76ECB4-B4A4-43AF-8667-9CD087E53577}" destId="{792852E2-3796-4CDC-9BE6-C4A7B8A04271}" srcOrd="0" destOrd="0" presId="urn:microsoft.com/office/officeart/2005/8/layout/hierarchy3"/>
    <dgm:cxn modelId="{80FF424C-B76C-4D79-A13F-E91FC76A73DB}" type="presParOf" srcId="{792852E2-3796-4CDC-9BE6-C4A7B8A04271}" destId="{04D0F3D3-D639-44E0-8666-25E787D2D418}" srcOrd="0" destOrd="0" presId="urn:microsoft.com/office/officeart/2005/8/layout/hierarchy3"/>
    <dgm:cxn modelId="{1903DB4B-54C2-4F69-BD15-85A395DF3743}" type="presParOf" srcId="{792852E2-3796-4CDC-9BE6-C4A7B8A04271}" destId="{B9FFEE65-B2B6-433F-8ACD-AE48D3FCFD6E}" srcOrd="1" destOrd="0" presId="urn:microsoft.com/office/officeart/2005/8/layout/hierarchy3"/>
    <dgm:cxn modelId="{2BAF0D35-5CC1-4D2E-92CD-E2D7EF8FB583}" type="presParOf" srcId="{CC76ECB4-B4A4-43AF-8667-9CD087E53577}" destId="{AADBCCDE-19A3-4785-8DEA-6CF75FE94AC6}" srcOrd="1" destOrd="0" presId="urn:microsoft.com/office/officeart/2005/8/layout/hierarchy3"/>
    <dgm:cxn modelId="{D3129242-C6D8-45D0-BF8F-EF32F2FF1772}" type="presParOf" srcId="{AADBCCDE-19A3-4785-8DEA-6CF75FE94AC6}" destId="{8A12BAB1-DEF2-4780-A3E7-1CCD559AD55A}" srcOrd="0" destOrd="0" presId="urn:microsoft.com/office/officeart/2005/8/layout/hierarchy3"/>
    <dgm:cxn modelId="{9CF8167C-336A-476F-9177-F0BF50B0A002}" type="presParOf" srcId="{AADBCCDE-19A3-4785-8DEA-6CF75FE94AC6}" destId="{E3E0B8D6-5D5A-4753-A2E1-62763A01CE6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751AA85-F3DB-4FB1-8785-E590D9DAADF7}" type="doc">
      <dgm:prSet loTypeId="urn:microsoft.com/office/officeart/2005/8/layout/matrix1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B998AB-9F95-47AC-A288-8DA440531D02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400" b="1" dirty="0" smtClean="0">
              <a:latin typeface="Arial" panose="020B0604020202020204" pitchFamily="34" charset="0"/>
              <a:cs typeface="Arial" panose="020B0604020202020204" pitchFamily="34" charset="0"/>
            </a:rPr>
            <a:t>ОБЯЗАН</a:t>
          </a:r>
          <a:endParaRPr lang="ru-RU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E7BF80-445C-4EA0-A4A0-C2B90C83798C}" type="parTrans" cxnId="{2DE456E4-DB03-4871-844F-7B47D057E0AC}">
      <dgm:prSet/>
      <dgm:spPr/>
      <dgm:t>
        <a:bodyPr/>
        <a:lstStyle/>
        <a:p>
          <a:endParaRPr lang="ru-RU"/>
        </a:p>
      </dgm:t>
    </dgm:pt>
    <dgm:pt modelId="{72B63B39-3C31-4C5D-92D6-3F71657DDF64}" type="sibTrans" cxnId="{2DE456E4-DB03-4871-844F-7B47D057E0AC}">
      <dgm:prSet/>
      <dgm:spPr/>
      <dgm:t>
        <a:bodyPr/>
        <a:lstStyle/>
        <a:p>
          <a:endParaRPr lang="ru-RU"/>
        </a:p>
      </dgm:t>
    </dgm:pt>
    <dgm:pt modelId="{9D89A971-78DC-4072-BF51-F0EA622248A8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Организовать оказание </a:t>
          </a:r>
          <a:r>
            <a:rPr lang="ru-RU" sz="1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первой медицинской помощи </a:t>
          </a:r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пострадавшему и при необходимости его доставку в организацию здравоохранения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9E6FF6-F1CB-4E50-9A61-56C382FECAEB}" type="parTrans" cxnId="{17FADCB9-8FE0-4518-B687-AFC5796D6CA5}">
      <dgm:prSet/>
      <dgm:spPr/>
      <dgm:t>
        <a:bodyPr/>
        <a:lstStyle/>
        <a:p>
          <a:endParaRPr lang="ru-RU"/>
        </a:p>
      </dgm:t>
    </dgm:pt>
    <dgm:pt modelId="{F849D5F7-E5B4-4DE4-BABA-6FACA39EC13F}" type="sibTrans" cxnId="{17FADCB9-8FE0-4518-B687-AFC5796D6CA5}">
      <dgm:prSet/>
      <dgm:spPr/>
      <dgm:t>
        <a:bodyPr/>
        <a:lstStyle/>
        <a:p>
          <a:endParaRPr lang="ru-RU"/>
        </a:p>
      </dgm:t>
    </dgm:pt>
    <dgm:pt modelId="{0DDE88EF-1675-41B9-9BD2-008ED979447E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1800" dirty="0" smtClean="0"/>
        </a:p>
        <a:p>
          <a:r>
            <a:rPr lang="ru-RU" sz="1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Сохранить до начала расследования 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обстановку на месте несчастного случая, связанного с трудовой деятельностью, (состояние оборудования и механизмов, орудия труда) в таком же виде, как в момент происшествия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1C7B32-D94C-43DE-AF06-0148BEA8CDCB}" type="parTrans" cxnId="{85BBC4B4-0249-4A70-8D30-95A8E4FF1893}">
      <dgm:prSet/>
      <dgm:spPr/>
      <dgm:t>
        <a:bodyPr/>
        <a:lstStyle/>
        <a:p>
          <a:endParaRPr lang="ru-RU"/>
        </a:p>
      </dgm:t>
    </dgm:pt>
    <dgm:pt modelId="{6532A6A0-9B71-4758-8039-7196104BC657}" type="sibTrans" cxnId="{85BBC4B4-0249-4A70-8D30-95A8E4FF1893}">
      <dgm:prSet/>
      <dgm:spPr/>
      <dgm:t>
        <a:bodyPr/>
        <a:lstStyle/>
        <a:p>
          <a:endParaRPr lang="ru-RU"/>
        </a:p>
      </dgm:t>
    </dgm:pt>
    <dgm:pt modelId="{71EB6E26-2911-4889-AFB3-E552C7494BE4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Немедленно проинформировать               </a:t>
          </a:r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о несчастном случае близких родственников пострадавшего и направить сообщение в государственные органы и организации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07DD5C-5E35-4143-8010-DAE007463B78}" type="parTrans" cxnId="{21A6F795-4D10-4B16-B723-B5E9CCB60EDD}">
      <dgm:prSet/>
      <dgm:spPr/>
      <dgm:t>
        <a:bodyPr/>
        <a:lstStyle/>
        <a:p>
          <a:endParaRPr lang="ru-RU"/>
        </a:p>
      </dgm:t>
    </dgm:pt>
    <dgm:pt modelId="{5EA9F529-5262-4AC3-B8BE-0D4B751C2EE4}" type="sibTrans" cxnId="{21A6F795-4D10-4B16-B723-B5E9CCB60EDD}">
      <dgm:prSet/>
      <dgm:spPr/>
      <dgm:t>
        <a:bodyPr/>
        <a:lstStyle/>
        <a:p>
          <a:endParaRPr lang="ru-RU"/>
        </a:p>
      </dgm:t>
    </dgm:pt>
    <dgm:pt modelId="{4B1EC856-0656-41AE-8723-EB4E4A16BFDF}">
      <dgm:prSet phldrT="[Текст]"/>
      <dgm:spPr>
        <a:solidFill>
          <a:schemeClr val="bg2"/>
        </a:solidFill>
      </dgm:spPr>
      <dgm:t>
        <a:bodyPr/>
        <a:lstStyle/>
        <a:p>
          <a:r>
            <a:rPr lang="ru-RU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Допускать членов комиссии по специальному расследованию </a:t>
          </a:r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к месту происшествия для расследования несчастного случая, связанного с трудовой деятельностью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D7A270-E421-46BC-A95D-7F804DED4A5C}" type="parTrans" cxnId="{F95ABA96-3AF0-4B2F-855C-149EBDB1D014}">
      <dgm:prSet/>
      <dgm:spPr/>
      <dgm:t>
        <a:bodyPr/>
        <a:lstStyle/>
        <a:p>
          <a:endParaRPr lang="ru-RU"/>
        </a:p>
      </dgm:t>
    </dgm:pt>
    <dgm:pt modelId="{1AFFCDFC-8273-444F-BAAB-229368E1A4C0}" type="sibTrans" cxnId="{F95ABA96-3AF0-4B2F-855C-149EBDB1D014}">
      <dgm:prSet/>
      <dgm:spPr/>
      <dgm:t>
        <a:bodyPr/>
        <a:lstStyle/>
        <a:p>
          <a:endParaRPr lang="ru-RU"/>
        </a:p>
      </dgm:t>
    </dgm:pt>
    <dgm:pt modelId="{E15E514A-30FD-4053-BFF9-9CA3057D1ED2}" type="pres">
      <dgm:prSet presAssocID="{1751AA85-F3DB-4FB1-8785-E590D9DAADF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6D5311-B7D6-4FC1-B766-D6641CD7D5FA}" type="pres">
      <dgm:prSet presAssocID="{1751AA85-F3DB-4FB1-8785-E590D9DAADF7}" presName="matrix" presStyleCnt="0"/>
      <dgm:spPr/>
    </dgm:pt>
    <dgm:pt modelId="{B9BF3F9E-15FE-424B-8097-D809FFEF011B}" type="pres">
      <dgm:prSet presAssocID="{1751AA85-F3DB-4FB1-8785-E590D9DAADF7}" presName="tile1" presStyleLbl="node1" presStyleIdx="0" presStyleCnt="4" custLinFactNeighborX="16" custLinFactNeighborY="1629"/>
      <dgm:spPr/>
      <dgm:t>
        <a:bodyPr/>
        <a:lstStyle/>
        <a:p>
          <a:endParaRPr lang="ru-RU"/>
        </a:p>
      </dgm:t>
    </dgm:pt>
    <dgm:pt modelId="{425024F5-C865-466B-896C-B114530B4433}" type="pres">
      <dgm:prSet presAssocID="{1751AA85-F3DB-4FB1-8785-E590D9DAADF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99272-B7DD-4C3A-9F09-D2A8C7249D23}" type="pres">
      <dgm:prSet presAssocID="{1751AA85-F3DB-4FB1-8785-E590D9DAADF7}" presName="tile2" presStyleLbl="node1" presStyleIdx="1" presStyleCnt="4" custLinFactNeighborX="16" custLinFactNeighborY="1629"/>
      <dgm:spPr/>
      <dgm:t>
        <a:bodyPr/>
        <a:lstStyle/>
        <a:p>
          <a:endParaRPr lang="ru-RU"/>
        </a:p>
      </dgm:t>
    </dgm:pt>
    <dgm:pt modelId="{0E4E11D2-7BE9-463A-8EC8-F911C72BC3E1}" type="pres">
      <dgm:prSet presAssocID="{1751AA85-F3DB-4FB1-8785-E590D9DAADF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9BA990-CAC4-4B2B-999A-FE50A98A269A}" type="pres">
      <dgm:prSet presAssocID="{1751AA85-F3DB-4FB1-8785-E590D9DAADF7}" presName="tile3" presStyleLbl="node1" presStyleIdx="2" presStyleCnt="4" custLinFactNeighborX="16" custLinFactNeighborY="1629"/>
      <dgm:spPr/>
      <dgm:t>
        <a:bodyPr/>
        <a:lstStyle/>
        <a:p>
          <a:endParaRPr lang="ru-RU"/>
        </a:p>
      </dgm:t>
    </dgm:pt>
    <dgm:pt modelId="{0ABAB20C-7211-4AE7-A116-2D00E850F12E}" type="pres">
      <dgm:prSet presAssocID="{1751AA85-F3DB-4FB1-8785-E590D9DAADF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9962B7-7032-43BA-86F2-6602EAB197F9}" type="pres">
      <dgm:prSet presAssocID="{1751AA85-F3DB-4FB1-8785-E590D9DAADF7}" presName="tile4" presStyleLbl="node1" presStyleIdx="3" presStyleCnt="4" custLinFactNeighborX="16" custLinFactNeighborY="1629"/>
      <dgm:spPr/>
      <dgm:t>
        <a:bodyPr/>
        <a:lstStyle/>
        <a:p>
          <a:endParaRPr lang="ru-RU"/>
        </a:p>
      </dgm:t>
    </dgm:pt>
    <dgm:pt modelId="{0F9EB293-29A1-4C21-ADF6-58E3AAC94648}" type="pres">
      <dgm:prSet presAssocID="{1751AA85-F3DB-4FB1-8785-E590D9DAADF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A0F28A-D780-42FE-803F-FB98FA3B4239}" type="pres">
      <dgm:prSet presAssocID="{1751AA85-F3DB-4FB1-8785-E590D9DAADF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D560AD70-84AD-4AA9-978E-1005F6ADE38E}" type="presOf" srcId="{71EB6E26-2911-4889-AFB3-E552C7494BE4}" destId="{C59BA990-CAC4-4B2B-999A-FE50A98A269A}" srcOrd="0" destOrd="0" presId="urn:microsoft.com/office/officeart/2005/8/layout/matrix1"/>
    <dgm:cxn modelId="{DEEBEF21-A464-41D7-8DAE-ABFF58482E2F}" type="presOf" srcId="{4B1EC856-0656-41AE-8723-EB4E4A16BFDF}" destId="{0F9EB293-29A1-4C21-ADF6-58E3AAC94648}" srcOrd="1" destOrd="0" presId="urn:microsoft.com/office/officeart/2005/8/layout/matrix1"/>
    <dgm:cxn modelId="{78A9F6BA-019D-459E-9065-8D1D0B6C5BD1}" type="presOf" srcId="{4B1EC856-0656-41AE-8723-EB4E4A16BFDF}" destId="{FE9962B7-7032-43BA-86F2-6602EAB197F9}" srcOrd="0" destOrd="0" presId="urn:microsoft.com/office/officeart/2005/8/layout/matrix1"/>
    <dgm:cxn modelId="{2DE456E4-DB03-4871-844F-7B47D057E0AC}" srcId="{1751AA85-F3DB-4FB1-8785-E590D9DAADF7}" destId="{F2B998AB-9F95-47AC-A288-8DA440531D02}" srcOrd="0" destOrd="0" parTransId="{CDE7BF80-445C-4EA0-A4A0-C2B90C83798C}" sibTransId="{72B63B39-3C31-4C5D-92D6-3F71657DDF64}"/>
    <dgm:cxn modelId="{EE35545F-AB06-41F3-A108-FC2FE450ADB4}" type="presOf" srcId="{9D89A971-78DC-4072-BF51-F0EA622248A8}" destId="{B9BF3F9E-15FE-424B-8097-D809FFEF011B}" srcOrd="0" destOrd="0" presId="urn:microsoft.com/office/officeart/2005/8/layout/matrix1"/>
    <dgm:cxn modelId="{FFFA140B-A37E-481C-85B5-99039F035245}" type="presOf" srcId="{0DDE88EF-1675-41B9-9BD2-008ED979447E}" destId="{D4899272-B7DD-4C3A-9F09-D2A8C7249D23}" srcOrd="0" destOrd="0" presId="urn:microsoft.com/office/officeart/2005/8/layout/matrix1"/>
    <dgm:cxn modelId="{F95ABA96-3AF0-4B2F-855C-149EBDB1D014}" srcId="{F2B998AB-9F95-47AC-A288-8DA440531D02}" destId="{4B1EC856-0656-41AE-8723-EB4E4A16BFDF}" srcOrd="3" destOrd="0" parTransId="{4CD7A270-E421-46BC-A95D-7F804DED4A5C}" sibTransId="{1AFFCDFC-8273-444F-BAAB-229368E1A4C0}"/>
    <dgm:cxn modelId="{25F32306-2E06-4D18-BD86-E7D0DEA12C4B}" type="presOf" srcId="{9D89A971-78DC-4072-BF51-F0EA622248A8}" destId="{425024F5-C865-466B-896C-B114530B4433}" srcOrd="1" destOrd="0" presId="urn:microsoft.com/office/officeart/2005/8/layout/matrix1"/>
    <dgm:cxn modelId="{21A6F795-4D10-4B16-B723-B5E9CCB60EDD}" srcId="{F2B998AB-9F95-47AC-A288-8DA440531D02}" destId="{71EB6E26-2911-4889-AFB3-E552C7494BE4}" srcOrd="2" destOrd="0" parTransId="{3007DD5C-5E35-4143-8010-DAE007463B78}" sibTransId="{5EA9F529-5262-4AC3-B8BE-0D4B751C2EE4}"/>
    <dgm:cxn modelId="{D27957ED-20CB-4090-B56D-448ECAB08504}" type="presOf" srcId="{71EB6E26-2911-4889-AFB3-E552C7494BE4}" destId="{0ABAB20C-7211-4AE7-A116-2D00E850F12E}" srcOrd="1" destOrd="0" presId="urn:microsoft.com/office/officeart/2005/8/layout/matrix1"/>
    <dgm:cxn modelId="{17FADCB9-8FE0-4518-B687-AFC5796D6CA5}" srcId="{F2B998AB-9F95-47AC-A288-8DA440531D02}" destId="{9D89A971-78DC-4072-BF51-F0EA622248A8}" srcOrd="0" destOrd="0" parTransId="{EC9E6FF6-F1CB-4E50-9A61-56C382FECAEB}" sibTransId="{F849D5F7-E5B4-4DE4-BABA-6FACA39EC13F}"/>
    <dgm:cxn modelId="{85BBC4B4-0249-4A70-8D30-95A8E4FF1893}" srcId="{F2B998AB-9F95-47AC-A288-8DA440531D02}" destId="{0DDE88EF-1675-41B9-9BD2-008ED979447E}" srcOrd="1" destOrd="0" parTransId="{6E1C7B32-D94C-43DE-AF06-0148BEA8CDCB}" sibTransId="{6532A6A0-9B71-4758-8039-7196104BC657}"/>
    <dgm:cxn modelId="{C26F37AB-2EFB-4B0B-9402-F092E42F8AAA}" type="presOf" srcId="{1751AA85-F3DB-4FB1-8785-E590D9DAADF7}" destId="{E15E514A-30FD-4053-BFF9-9CA3057D1ED2}" srcOrd="0" destOrd="0" presId="urn:microsoft.com/office/officeart/2005/8/layout/matrix1"/>
    <dgm:cxn modelId="{6A2C0454-0160-4022-8899-CBBA3E1A13DB}" type="presOf" srcId="{F2B998AB-9F95-47AC-A288-8DA440531D02}" destId="{04A0F28A-D780-42FE-803F-FB98FA3B4239}" srcOrd="0" destOrd="0" presId="urn:microsoft.com/office/officeart/2005/8/layout/matrix1"/>
    <dgm:cxn modelId="{55E9F390-169F-4CF2-A15D-1D75B2D9764C}" type="presOf" srcId="{0DDE88EF-1675-41B9-9BD2-008ED979447E}" destId="{0E4E11D2-7BE9-463A-8EC8-F911C72BC3E1}" srcOrd="1" destOrd="0" presId="urn:microsoft.com/office/officeart/2005/8/layout/matrix1"/>
    <dgm:cxn modelId="{7D63C7F2-2745-4B23-A2A2-88B78AC7873C}" type="presParOf" srcId="{E15E514A-30FD-4053-BFF9-9CA3057D1ED2}" destId="{4D6D5311-B7D6-4FC1-B766-D6641CD7D5FA}" srcOrd="0" destOrd="0" presId="urn:microsoft.com/office/officeart/2005/8/layout/matrix1"/>
    <dgm:cxn modelId="{B29D6F41-10BB-4D45-AE30-603639751B4C}" type="presParOf" srcId="{4D6D5311-B7D6-4FC1-B766-D6641CD7D5FA}" destId="{B9BF3F9E-15FE-424B-8097-D809FFEF011B}" srcOrd="0" destOrd="0" presId="urn:microsoft.com/office/officeart/2005/8/layout/matrix1"/>
    <dgm:cxn modelId="{2DB75A8C-590F-4B18-9E0E-A347480F8702}" type="presParOf" srcId="{4D6D5311-B7D6-4FC1-B766-D6641CD7D5FA}" destId="{425024F5-C865-466B-896C-B114530B4433}" srcOrd="1" destOrd="0" presId="urn:microsoft.com/office/officeart/2005/8/layout/matrix1"/>
    <dgm:cxn modelId="{EF8FC755-C282-49D0-B177-CF74D3F70BD2}" type="presParOf" srcId="{4D6D5311-B7D6-4FC1-B766-D6641CD7D5FA}" destId="{D4899272-B7DD-4C3A-9F09-D2A8C7249D23}" srcOrd="2" destOrd="0" presId="urn:microsoft.com/office/officeart/2005/8/layout/matrix1"/>
    <dgm:cxn modelId="{0E0AC6EA-4FB1-4207-B9DC-00A592275328}" type="presParOf" srcId="{4D6D5311-B7D6-4FC1-B766-D6641CD7D5FA}" destId="{0E4E11D2-7BE9-463A-8EC8-F911C72BC3E1}" srcOrd="3" destOrd="0" presId="urn:microsoft.com/office/officeart/2005/8/layout/matrix1"/>
    <dgm:cxn modelId="{20B8E408-8389-4DA5-995D-2F1DF62AFE09}" type="presParOf" srcId="{4D6D5311-B7D6-4FC1-B766-D6641CD7D5FA}" destId="{C59BA990-CAC4-4B2B-999A-FE50A98A269A}" srcOrd="4" destOrd="0" presId="urn:microsoft.com/office/officeart/2005/8/layout/matrix1"/>
    <dgm:cxn modelId="{B67E8FA8-1695-4348-8CD8-2D2509A42C9D}" type="presParOf" srcId="{4D6D5311-B7D6-4FC1-B766-D6641CD7D5FA}" destId="{0ABAB20C-7211-4AE7-A116-2D00E850F12E}" srcOrd="5" destOrd="0" presId="urn:microsoft.com/office/officeart/2005/8/layout/matrix1"/>
    <dgm:cxn modelId="{5E55C811-1548-4F0F-B7A8-8BC5870DEACC}" type="presParOf" srcId="{4D6D5311-B7D6-4FC1-B766-D6641CD7D5FA}" destId="{FE9962B7-7032-43BA-86F2-6602EAB197F9}" srcOrd="6" destOrd="0" presId="urn:microsoft.com/office/officeart/2005/8/layout/matrix1"/>
    <dgm:cxn modelId="{3F4A8BB1-CEC9-4ED7-8B37-4B5AF04A9676}" type="presParOf" srcId="{4D6D5311-B7D6-4FC1-B766-D6641CD7D5FA}" destId="{0F9EB293-29A1-4C21-ADF6-58E3AAC94648}" srcOrd="7" destOrd="0" presId="urn:microsoft.com/office/officeart/2005/8/layout/matrix1"/>
    <dgm:cxn modelId="{007A0B51-0535-4654-990F-2CC8CCEDBF6F}" type="presParOf" srcId="{E15E514A-30FD-4053-BFF9-9CA3057D1ED2}" destId="{04A0F28A-D780-42FE-803F-FB98FA3B423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944B7A-8B95-4122-81B5-13AF415E9AFB}">
      <dsp:nvSpPr>
        <dsp:cNvPr id="0" name=""/>
        <dsp:cNvSpPr/>
      </dsp:nvSpPr>
      <dsp:spPr>
        <a:xfrm rot="5400000">
          <a:off x="5319896" y="-2067315"/>
          <a:ext cx="1113803" cy="55311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Нарушение </a:t>
          </a:r>
          <a:r>
            <a:rPr lang="ru-RU" sz="2000" b="1" kern="1200" dirty="0" smtClean="0">
              <a:solidFill>
                <a:srgbClr val="0070C0"/>
              </a:solidFill>
            </a:rPr>
            <a:t>трудового законодательства </a:t>
          </a:r>
          <a:r>
            <a:rPr lang="ru-RU" sz="2000" b="1" kern="1200" dirty="0" smtClean="0"/>
            <a:t>Республики Казахстан</a:t>
          </a:r>
          <a:endParaRPr lang="ru-RU" sz="2000" b="1" kern="1200" dirty="0"/>
        </a:p>
      </dsp:txBody>
      <dsp:txXfrm rot="5400000">
        <a:off x="5319896" y="-2067315"/>
        <a:ext cx="1113803" cy="5531104"/>
      </dsp:txXfrm>
    </dsp:sp>
    <dsp:sp modelId="{3DCB43E9-B38A-4485-8265-3B9BA3F70D52}">
      <dsp:nvSpPr>
        <dsp:cNvPr id="0" name=""/>
        <dsp:cNvSpPr/>
      </dsp:nvSpPr>
      <dsp:spPr>
        <a:xfrm>
          <a:off x="0" y="2109"/>
          <a:ext cx="3111246" cy="1392254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Статья 152</a:t>
          </a:r>
          <a:endParaRPr lang="ru-RU" sz="2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109"/>
        <a:ext cx="3111246" cy="1392254"/>
      </dsp:txXfrm>
    </dsp:sp>
    <dsp:sp modelId="{66D9D7CA-4534-42BE-82D3-D996B63C5BFD}">
      <dsp:nvSpPr>
        <dsp:cNvPr id="0" name=""/>
        <dsp:cNvSpPr/>
      </dsp:nvSpPr>
      <dsp:spPr>
        <a:xfrm rot="5400000">
          <a:off x="5319896" y="-605448"/>
          <a:ext cx="1113803" cy="55311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Воспрепятствование законной деятельности </a:t>
          </a:r>
          <a:r>
            <a:rPr lang="ru-RU" sz="2000" b="1" kern="1200" dirty="0" smtClean="0">
              <a:solidFill>
                <a:srgbClr val="00B050"/>
              </a:solidFill>
            </a:rPr>
            <a:t>представителей работников</a:t>
          </a:r>
          <a:endParaRPr lang="ru-RU" sz="2000" b="1" kern="1200" dirty="0">
            <a:solidFill>
              <a:srgbClr val="00B050"/>
            </a:solidFill>
          </a:endParaRPr>
        </a:p>
      </dsp:txBody>
      <dsp:txXfrm rot="5400000">
        <a:off x="5319896" y="-605448"/>
        <a:ext cx="1113803" cy="5531104"/>
      </dsp:txXfrm>
    </dsp:sp>
    <dsp:sp modelId="{7C407B87-E88F-4760-B499-C920408B5908}">
      <dsp:nvSpPr>
        <dsp:cNvPr id="0" name=""/>
        <dsp:cNvSpPr/>
      </dsp:nvSpPr>
      <dsp:spPr>
        <a:xfrm>
          <a:off x="0" y="1463976"/>
          <a:ext cx="3111246" cy="1392254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Статья 154</a:t>
          </a:r>
          <a:endParaRPr lang="ru-RU" sz="2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463976"/>
        <a:ext cx="3111246" cy="1392254"/>
      </dsp:txXfrm>
    </dsp:sp>
    <dsp:sp modelId="{7BF0255B-C214-4464-8F69-E5C649E60342}">
      <dsp:nvSpPr>
        <dsp:cNvPr id="0" name=""/>
        <dsp:cNvSpPr/>
      </dsp:nvSpPr>
      <dsp:spPr>
        <a:xfrm rot="5400000">
          <a:off x="5319896" y="856419"/>
          <a:ext cx="1113803" cy="55311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Нарушение правил </a:t>
          </a:r>
          <a:r>
            <a:rPr lang="ru-RU" sz="2000" b="1" kern="1200" dirty="0" smtClean="0">
              <a:solidFill>
                <a:srgbClr val="FF0000"/>
              </a:solidFill>
            </a:rPr>
            <a:t>охраны труда</a:t>
          </a:r>
          <a:endParaRPr lang="ru-RU" sz="2000" b="1" kern="1200" dirty="0">
            <a:solidFill>
              <a:srgbClr val="FF0000"/>
            </a:solidFill>
          </a:endParaRPr>
        </a:p>
      </dsp:txBody>
      <dsp:txXfrm rot="5400000">
        <a:off x="5319896" y="856419"/>
        <a:ext cx="1113803" cy="5531104"/>
      </dsp:txXfrm>
    </dsp:sp>
    <dsp:sp modelId="{50A21E2C-3E14-4C80-8F69-5CDBFBF08D88}">
      <dsp:nvSpPr>
        <dsp:cNvPr id="0" name=""/>
        <dsp:cNvSpPr/>
      </dsp:nvSpPr>
      <dsp:spPr>
        <a:xfrm>
          <a:off x="0" y="2925843"/>
          <a:ext cx="3111246" cy="1392254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Статья 156</a:t>
          </a:r>
          <a:endParaRPr lang="ru-RU" sz="2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925843"/>
        <a:ext cx="3111246" cy="139225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22F82C-0A4A-4D4F-AEEA-732D2673AE17}">
      <dsp:nvSpPr>
        <dsp:cNvPr id="0" name=""/>
        <dsp:cNvSpPr/>
      </dsp:nvSpPr>
      <dsp:spPr>
        <a:xfrm>
          <a:off x="1008" y="2607"/>
          <a:ext cx="8783208" cy="1447231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 местный орган по инспекции труда</a:t>
          </a:r>
          <a:endParaRPr lang="ru-RU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08" y="2607"/>
        <a:ext cx="8783208" cy="1447231"/>
      </dsp:txXfrm>
    </dsp:sp>
    <dsp:sp modelId="{D7038664-80C0-46D4-B357-0BE30096F4CE}">
      <dsp:nvSpPr>
        <dsp:cNvPr id="0" name=""/>
        <dsp:cNvSpPr/>
      </dsp:nvSpPr>
      <dsp:spPr>
        <a:xfrm>
          <a:off x="1008" y="1602860"/>
          <a:ext cx="5737464" cy="1447231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 территориальное подразделение уполномоченного органа в области промышленной безопасности при несчастных случаях, происшедших на опасных производственных объектах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08" y="1602860"/>
        <a:ext cx="5737464" cy="1447231"/>
      </dsp:txXfrm>
    </dsp:sp>
    <dsp:sp modelId="{3FA4B11A-FF5B-4AF9-AB94-A75EB1119605}">
      <dsp:nvSpPr>
        <dsp:cNvPr id="0" name=""/>
        <dsp:cNvSpPr/>
      </dsp:nvSpPr>
      <dsp:spPr>
        <a:xfrm>
          <a:off x="1008" y="3203113"/>
          <a:ext cx="2809727" cy="1447231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Представителям работников (профсоюз)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08" y="3203113"/>
        <a:ext cx="2809727" cy="1447231"/>
      </dsp:txXfrm>
    </dsp:sp>
    <dsp:sp modelId="{9B862B66-01F3-45A1-AF2C-55E66832AE83}">
      <dsp:nvSpPr>
        <dsp:cNvPr id="0" name=""/>
        <dsp:cNvSpPr/>
      </dsp:nvSpPr>
      <dsp:spPr>
        <a:xfrm>
          <a:off x="2928744" y="3203113"/>
          <a:ext cx="2809727" cy="1447231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Страховой организации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28744" y="3203113"/>
        <a:ext cx="2809727" cy="1447231"/>
      </dsp:txXfrm>
    </dsp:sp>
    <dsp:sp modelId="{FDACDF16-17BF-4BB1-BDA9-92AAA79A2F10}">
      <dsp:nvSpPr>
        <dsp:cNvPr id="0" name=""/>
        <dsp:cNvSpPr/>
      </dsp:nvSpPr>
      <dsp:spPr>
        <a:xfrm>
          <a:off x="5974489" y="1602860"/>
          <a:ext cx="2809727" cy="1447231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 территориальное подразделение государственного органа в области санитарно-эпидемиологического благополучия населения о случаях профессионального заболевания или отравления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74489" y="1602860"/>
        <a:ext cx="2809727" cy="1447231"/>
      </dsp:txXfrm>
    </dsp:sp>
    <dsp:sp modelId="{5BA5338C-6939-4702-89BA-E851E6563B70}">
      <dsp:nvSpPr>
        <dsp:cNvPr id="0" name=""/>
        <dsp:cNvSpPr/>
      </dsp:nvSpPr>
      <dsp:spPr>
        <a:xfrm>
          <a:off x="5974489" y="3203113"/>
          <a:ext cx="2809727" cy="1447231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Правоохранительному органу по месту, где произошел несчастный случай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74489" y="3203113"/>
        <a:ext cx="2809727" cy="1447231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C4D9F8-E9CB-4079-9793-0934F0B5369D}">
      <dsp:nvSpPr>
        <dsp:cNvPr id="0" name=""/>
        <dsp:cNvSpPr/>
      </dsp:nvSpPr>
      <dsp:spPr>
        <a:xfrm>
          <a:off x="3456939" y="571"/>
          <a:ext cx="5185410" cy="2228003"/>
        </a:xfrm>
        <a:prstGeom prst="rightArrow">
          <a:avLst>
            <a:gd name="adj1" fmla="val 75000"/>
            <a:gd name="adj2" fmla="val 50000"/>
          </a:avLst>
        </a:prstGeom>
        <a:solidFill>
          <a:schemeClr val="bg2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Расследование проводит работодатель</a:t>
          </a:r>
          <a:endParaRPr lang="ru-RU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56939" y="571"/>
        <a:ext cx="5185410" cy="2228003"/>
      </dsp:txXfrm>
    </dsp:sp>
    <dsp:sp modelId="{65A0DEEC-8FE2-4B4E-84F3-7F0175D6AA4D}">
      <dsp:nvSpPr>
        <dsp:cNvPr id="0" name=""/>
        <dsp:cNvSpPr/>
      </dsp:nvSpPr>
      <dsp:spPr>
        <a:xfrm>
          <a:off x="0" y="571"/>
          <a:ext cx="3456939" cy="2228003"/>
        </a:xfrm>
        <a:prstGeom prst="roundRect">
          <a:avLst/>
        </a:prstGeom>
        <a:solidFill>
          <a:schemeClr val="bg2">
            <a:lumMod val="9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Легкая степень тяжести - </a:t>
          </a: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РАССЛЕДОВАНИЕ</a:t>
          </a:r>
          <a:endParaRPr lang="ru-RU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571"/>
        <a:ext cx="3456939" cy="2228003"/>
      </dsp:txXfrm>
    </dsp:sp>
    <dsp:sp modelId="{3BEF172A-D1B6-4FB7-9CFE-28ED8196666D}">
      <dsp:nvSpPr>
        <dsp:cNvPr id="0" name=""/>
        <dsp:cNvSpPr/>
      </dsp:nvSpPr>
      <dsp:spPr>
        <a:xfrm>
          <a:off x="3456939" y="2451375"/>
          <a:ext cx="5185410" cy="2228003"/>
        </a:xfrm>
        <a:prstGeom prst="rightArrow">
          <a:avLst>
            <a:gd name="adj1" fmla="val 75000"/>
            <a:gd name="adj2" fmla="val 50000"/>
          </a:avLst>
        </a:prstGeom>
        <a:solidFill>
          <a:schemeClr val="bg2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Расследование проводит местный орган по труду</a:t>
          </a:r>
          <a:endParaRPr lang="ru-RU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56939" y="2451375"/>
        <a:ext cx="5185410" cy="2228003"/>
      </dsp:txXfrm>
    </dsp:sp>
    <dsp:sp modelId="{2A55E001-7851-4B42-A90E-32A4F6E16D0B}">
      <dsp:nvSpPr>
        <dsp:cNvPr id="0" name=""/>
        <dsp:cNvSpPr/>
      </dsp:nvSpPr>
      <dsp:spPr>
        <a:xfrm>
          <a:off x="0" y="2451375"/>
          <a:ext cx="3456939" cy="2228003"/>
        </a:xfrm>
        <a:prstGeom prst="roundRect">
          <a:avLst/>
        </a:prstGeom>
        <a:solidFill>
          <a:schemeClr val="bg2">
            <a:lumMod val="9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Тяжелая степень тяжести – </a:t>
          </a: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СПЕЦИАЛЬНОЕ РАССЛЕДОВАНИЕ</a:t>
          </a:r>
          <a:endParaRPr lang="ru-RU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451375"/>
        <a:ext cx="3456939" cy="2228003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7A57EC-A745-4007-8313-BCC6DB802ECF}">
      <dsp:nvSpPr>
        <dsp:cNvPr id="0" name=""/>
        <dsp:cNvSpPr/>
      </dsp:nvSpPr>
      <dsp:spPr>
        <a:xfrm>
          <a:off x="0" y="0"/>
          <a:ext cx="7345997" cy="1382472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Сообщение</a:t>
          </a:r>
          <a:r>
            <a:rPr lang="ru-RU" sz="2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о несчастном случае, связанном с трудовой деятельностью</a:t>
          </a:r>
          <a:endParaRPr lang="ru-RU" sz="2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5935184" cy="1382472"/>
      </dsp:txXfrm>
    </dsp:sp>
    <dsp:sp modelId="{17C0C108-1A21-44E3-B0AF-9940113CF22A}">
      <dsp:nvSpPr>
        <dsp:cNvPr id="0" name=""/>
        <dsp:cNvSpPr/>
      </dsp:nvSpPr>
      <dsp:spPr>
        <a:xfrm>
          <a:off x="648176" y="1612883"/>
          <a:ext cx="7345997" cy="1382472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Создание </a:t>
          </a:r>
          <a:r>
            <a:rPr lang="ru-RU" sz="2200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комиссии</a:t>
          </a:r>
          <a:r>
            <a:rPr lang="ru-RU" sz="2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проведение расследования несчастного случая, опрос свидетелей, сбор документов и т.д.</a:t>
          </a:r>
          <a:endParaRPr lang="ru-RU" sz="2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8176" y="1612883"/>
        <a:ext cx="5799214" cy="1382471"/>
      </dsp:txXfrm>
    </dsp:sp>
    <dsp:sp modelId="{218F73BA-8941-4B79-B286-90C199A6CBBD}">
      <dsp:nvSpPr>
        <dsp:cNvPr id="0" name=""/>
        <dsp:cNvSpPr/>
      </dsp:nvSpPr>
      <dsp:spPr>
        <a:xfrm>
          <a:off x="1296352" y="3225767"/>
          <a:ext cx="7345997" cy="1382472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Составление </a:t>
          </a:r>
          <a:r>
            <a:rPr lang="ru-RU" sz="2200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Акта специального расследования</a:t>
          </a:r>
          <a:r>
            <a:rPr lang="ru-RU" sz="2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Акта расследования, Акта о несчастном случае</a:t>
          </a:r>
          <a:endParaRPr lang="ru-RU" sz="2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96352" y="3225767"/>
        <a:ext cx="5799214" cy="1382472"/>
      </dsp:txXfrm>
    </dsp:sp>
    <dsp:sp modelId="{7FE8123E-D0E2-45FF-BFC2-6B9C1E95E4E5}">
      <dsp:nvSpPr>
        <dsp:cNvPr id="0" name=""/>
        <dsp:cNvSpPr/>
      </dsp:nvSpPr>
      <dsp:spPr>
        <a:xfrm>
          <a:off x="6447390" y="1048374"/>
          <a:ext cx="898606" cy="89860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>
              <a:lumMod val="50000"/>
              <a:lumOff val="50000"/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447390" y="1048374"/>
        <a:ext cx="898606" cy="898606"/>
      </dsp:txXfrm>
    </dsp:sp>
    <dsp:sp modelId="{26D8FF0C-9366-4122-B801-3130398B740B}">
      <dsp:nvSpPr>
        <dsp:cNvPr id="0" name=""/>
        <dsp:cNvSpPr/>
      </dsp:nvSpPr>
      <dsp:spPr>
        <a:xfrm>
          <a:off x="7095566" y="2652042"/>
          <a:ext cx="898606" cy="89860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>
              <a:lumMod val="50000"/>
              <a:lumOff val="50000"/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095566" y="2652042"/>
        <a:ext cx="898606" cy="898606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1CC126-AFF8-48ED-9E93-762235D8AEB4}">
      <dsp:nvSpPr>
        <dsp:cNvPr id="0" name=""/>
        <dsp:cNvSpPr/>
      </dsp:nvSpPr>
      <dsp:spPr>
        <a:xfrm rot="5400000">
          <a:off x="4865252" y="-2108518"/>
          <a:ext cx="1404276" cy="56223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Выдать пострадавшему или его доверенному лицу акт о несчастном случае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4865252" y="-2108518"/>
        <a:ext cx="1404276" cy="5622384"/>
      </dsp:txXfrm>
    </dsp:sp>
    <dsp:sp modelId="{2657EDFF-67F4-471A-B06E-64F819D86EEF}">
      <dsp:nvSpPr>
        <dsp:cNvPr id="0" name=""/>
        <dsp:cNvSpPr/>
      </dsp:nvSpPr>
      <dsp:spPr>
        <a:xfrm>
          <a:off x="384318" y="55522"/>
          <a:ext cx="2371880" cy="1294304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none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 РАБОЧИХ ДНЯ</a:t>
          </a:r>
          <a:endParaRPr lang="ru-RU" sz="2000" b="1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318" y="55522"/>
        <a:ext cx="2371880" cy="1294304"/>
      </dsp:txXfrm>
    </dsp:sp>
    <dsp:sp modelId="{AFB2D3DB-FA37-47F0-8AF2-E7B3D3A83222}">
      <dsp:nvSpPr>
        <dsp:cNvPr id="0" name=""/>
        <dsp:cNvSpPr/>
      </dsp:nvSpPr>
      <dsp:spPr>
        <a:xfrm rot="5400000">
          <a:off x="4887327" y="-616473"/>
          <a:ext cx="1404276" cy="56223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Акт о несчастном случае утверждается работодателем и заверяется печатью организации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4887327" y="-616473"/>
        <a:ext cx="1404276" cy="5622384"/>
      </dsp:txXfrm>
    </dsp:sp>
    <dsp:sp modelId="{8A66B21D-1BBF-4F2B-940A-F0A87C6D7FEB}">
      <dsp:nvSpPr>
        <dsp:cNvPr id="0" name=""/>
        <dsp:cNvSpPr/>
      </dsp:nvSpPr>
      <dsp:spPr>
        <a:xfrm>
          <a:off x="384318" y="1599454"/>
          <a:ext cx="2393955" cy="1190528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none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Заверяется печатью</a:t>
          </a:r>
          <a:endParaRPr lang="ru-RU" sz="2000" b="1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318" y="1599454"/>
        <a:ext cx="2393955" cy="1190528"/>
      </dsp:txXfrm>
    </dsp:sp>
    <dsp:sp modelId="{4B08FAC8-2EB3-45D2-907F-EB01AE7FACC6}">
      <dsp:nvSpPr>
        <dsp:cNvPr id="0" name=""/>
        <dsp:cNvSpPr/>
      </dsp:nvSpPr>
      <dsp:spPr>
        <a:xfrm rot="5400000">
          <a:off x="4887327" y="875570"/>
          <a:ext cx="1404276" cy="56223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Если работодатель – физическое лицо, то акт о несчастном случае заполняется и подписывается работодателем и заверяется нотариально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4887327" y="875570"/>
        <a:ext cx="1404276" cy="5622384"/>
      </dsp:txXfrm>
    </dsp:sp>
    <dsp:sp modelId="{3F2F6119-6420-4615-9580-370AC4F47B27}">
      <dsp:nvSpPr>
        <dsp:cNvPr id="0" name=""/>
        <dsp:cNvSpPr/>
      </dsp:nvSpPr>
      <dsp:spPr>
        <a:xfrm>
          <a:off x="384318" y="3071373"/>
          <a:ext cx="2393955" cy="1230778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none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Физическое лицо</a:t>
          </a:r>
          <a:endParaRPr lang="ru-RU" sz="2000" b="1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318" y="3071373"/>
        <a:ext cx="2393955" cy="1230778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1ABB37-9D23-4980-9A43-76D17E8539B8}">
      <dsp:nvSpPr>
        <dsp:cNvPr id="0" name=""/>
        <dsp:cNvSpPr/>
      </dsp:nvSpPr>
      <dsp:spPr>
        <a:xfrm>
          <a:off x="0" y="525578"/>
          <a:ext cx="8229599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E3FB58-A8C4-4B35-AD54-47FDB6852E21}">
      <dsp:nvSpPr>
        <dsp:cNvPr id="0" name=""/>
        <dsp:cNvSpPr/>
      </dsp:nvSpPr>
      <dsp:spPr>
        <a:xfrm>
          <a:off x="411479" y="38498"/>
          <a:ext cx="5760720" cy="974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Из страховой организации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1479" y="38498"/>
        <a:ext cx="5760720" cy="974160"/>
      </dsp:txXfrm>
    </dsp:sp>
    <dsp:sp modelId="{6E05B22A-1A34-47D0-9F8E-8CB475025469}">
      <dsp:nvSpPr>
        <dsp:cNvPr id="0" name=""/>
        <dsp:cNvSpPr/>
      </dsp:nvSpPr>
      <dsp:spPr>
        <a:xfrm>
          <a:off x="0" y="2022458"/>
          <a:ext cx="8229599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638448-75F2-4890-8944-66D6D9387F83}">
      <dsp:nvSpPr>
        <dsp:cNvPr id="0" name=""/>
        <dsp:cNvSpPr/>
      </dsp:nvSpPr>
      <dsp:spPr>
        <a:xfrm>
          <a:off x="411479" y="1535378"/>
          <a:ext cx="5760720" cy="974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Из Государственного фонда социального страхования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1479" y="1535378"/>
        <a:ext cx="5760720" cy="974160"/>
      </dsp:txXfrm>
    </dsp:sp>
    <dsp:sp modelId="{958A8758-C827-4175-96B5-3E0DB7024DCE}">
      <dsp:nvSpPr>
        <dsp:cNvPr id="0" name=""/>
        <dsp:cNvSpPr/>
      </dsp:nvSpPr>
      <dsp:spPr>
        <a:xfrm>
          <a:off x="0" y="3519338"/>
          <a:ext cx="8229599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CA0738-3DC4-43B9-BB29-42984498A4A3}">
      <dsp:nvSpPr>
        <dsp:cNvPr id="0" name=""/>
        <dsp:cNvSpPr/>
      </dsp:nvSpPr>
      <dsp:spPr>
        <a:xfrm>
          <a:off x="411479" y="3032258"/>
          <a:ext cx="5760720" cy="974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Государственные социальные пособия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1479" y="3032258"/>
        <a:ext cx="5760720" cy="97416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5C171C-6365-4333-8F0B-78AABDC3A57D}">
      <dsp:nvSpPr>
        <dsp:cNvPr id="0" name=""/>
        <dsp:cNvSpPr/>
      </dsp:nvSpPr>
      <dsp:spPr>
        <a:xfrm>
          <a:off x="0" y="7358"/>
          <a:ext cx="8229599" cy="116064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вред, связанный со степенью утраты профессиональной трудоспособности – </a:t>
          </a:r>
          <a:r>
            <a:rPr lang="ru-RU" sz="2000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от 5 до 29 % 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включительно</a:t>
          </a:r>
          <a:endParaRPr lang="ru-RU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7358"/>
        <a:ext cx="8229599" cy="1160640"/>
      </dsp:txXfrm>
    </dsp:sp>
    <dsp:sp modelId="{51F71444-D921-4A1E-863B-5583265DF9D9}">
      <dsp:nvSpPr>
        <dsp:cNvPr id="0" name=""/>
        <dsp:cNvSpPr/>
      </dsp:nvSpPr>
      <dsp:spPr>
        <a:xfrm>
          <a:off x="0" y="1167998"/>
          <a:ext cx="8229599" cy="1026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Работодатель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в обязательном порядке должен возместить работнику утраченный заработок и расходы, вызванные повреждением его здоровья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167998"/>
        <a:ext cx="8229599" cy="1026719"/>
      </dsp:txXfrm>
    </dsp:sp>
    <dsp:sp modelId="{9F0A8E5A-CF7F-413E-82B1-7BB5739DE64F}">
      <dsp:nvSpPr>
        <dsp:cNvPr id="0" name=""/>
        <dsp:cNvSpPr/>
      </dsp:nvSpPr>
      <dsp:spPr>
        <a:xfrm>
          <a:off x="0" y="2194718"/>
          <a:ext cx="8229599" cy="116064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вред, связанный со степенью утраты профессиональной трудоспособности – </a:t>
          </a:r>
          <a:r>
            <a:rPr lang="ru-RU" sz="2000" kern="1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от 30 до 100 % 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включительно</a:t>
          </a:r>
          <a:endParaRPr lang="ru-RU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194718"/>
        <a:ext cx="8229599" cy="1160640"/>
      </dsp:txXfrm>
    </dsp:sp>
    <dsp:sp modelId="{4EC272F8-43BE-4A4C-8E7C-E6EE391A99ED}">
      <dsp:nvSpPr>
        <dsp:cNvPr id="0" name=""/>
        <dsp:cNvSpPr/>
      </dsp:nvSpPr>
      <dsp:spPr>
        <a:xfrm>
          <a:off x="0" y="3355358"/>
          <a:ext cx="8229599" cy="1026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Возмещение осуществляется </a:t>
          </a:r>
          <a:r>
            <a:rPr lang="ru-RU" sz="2000" b="1" kern="1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страховой организацией</a:t>
          </a:r>
          <a:r>
            <a:rPr lang="ru-RU" sz="2000" kern="1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в рамках договора обязательного страхования работника от несчастных случаев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355358"/>
        <a:ext cx="8229599" cy="1026719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E2A964-5CB8-4C01-936E-41A80698C1E7}">
      <dsp:nvSpPr>
        <dsp:cNvPr id="0" name=""/>
        <dsp:cNvSpPr/>
      </dsp:nvSpPr>
      <dsp:spPr>
        <a:xfrm rot="10800000">
          <a:off x="144006" y="2305"/>
          <a:ext cx="8219275" cy="121901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7553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При возмещении дополнительных расходов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(статья 937 ГК РК)</a:t>
          </a:r>
          <a:endParaRPr lang="ru-RU" sz="2400" kern="1200" dirty="0"/>
        </a:p>
      </dsp:txBody>
      <dsp:txXfrm rot="10800000">
        <a:off x="144006" y="2305"/>
        <a:ext cx="8219275" cy="1219017"/>
      </dsp:txXfrm>
    </dsp:sp>
    <dsp:sp modelId="{86F4740C-37EB-46D7-A23D-D645A0842660}">
      <dsp:nvSpPr>
        <dsp:cNvPr id="0" name=""/>
        <dsp:cNvSpPr/>
      </dsp:nvSpPr>
      <dsp:spPr>
        <a:xfrm>
          <a:off x="0" y="0"/>
          <a:ext cx="1219017" cy="121901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CD2651D-1747-46AC-BF55-0146E1423815}">
      <dsp:nvSpPr>
        <dsp:cNvPr id="0" name=""/>
        <dsp:cNvSpPr/>
      </dsp:nvSpPr>
      <dsp:spPr>
        <a:xfrm rot="10800000">
          <a:off x="144006" y="1585209"/>
          <a:ext cx="8219275" cy="121901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7553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Возмещении вреда лицам, понесшим ущерб в результате смерти гражданина                           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(статья 940 ГК РК)</a:t>
          </a:r>
          <a:endParaRPr lang="ru-RU" sz="2300" kern="1200" dirty="0"/>
        </a:p>
      </dsp:txBody>
      <dsp:txXfrm rot="10800000">
        <a:off x="144006" y="1585209"/>
        <a:ext cx="8219275" cy="1219017"/>
      </dsp:txXfrm>
    </dsp:sp>
    <dsp:sp modelId="{062024C9-5F08-4FEB-9EDA-84FFE35D9B52}">
      <dsp:nvSpPr>
        <dsp:cNvPr id="0" name=""/>
        <dsp:cNvSpPr/>
      </dsp:nvSpPr>
      <dsp:spPr>
        <a:xfrm>
          <a:off x="0" y="1637858"/>
          <a:ext cx="1219017" cy="121901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E985341-248B-41BD-8C05-81BCF33A2E34}">
      <dsp:nvSpPr>
        <dsp:cNvPr id="0" name=""/>
        <dsp:cNvSpPr/>
      </dsp:nvSpPr>
      <dsp:spPr>
        <a:xfrm rot="10800000">
          <a:off x="144006" y="3168113"/>
          <a:ext cx="8219275" cy="121901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7553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При возмещении расходов на погребение                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(статья 946 ГК РК)</a:t>
          </a:r>
          <a:endParaRPr lang="ru-RU" sz="2300" kern="1200" dirty="0"/>
        </a:p>
      </dsp:txBody>
      <dsp:txXfrm rot="10800000">
        <a:off x="144006" y="3168113"/>
        <a:ext cx="8219275" cy="1219017"/>
      </dsp:txXfrm>
    </dsp:sp>
    <dsp:sp modelId="{E47104E7-AF92-46DD-AA92-37CEF544256B}">
      <dsp:nvSpPr>
        <dsp:cNvPr id="0" name=""/>
        <dsp:cNvSpPr/>
      </dsp:nvSpPr>
      <dsp:spPr>
        <a:xfrm>
          <a:off x="0" y="3170419"/>
          <a:ext cx="1219017" cy="121901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FF202D-C245-4F80-93CA-81B8331FF48B}">
      <dsp:nvSpPr>
        <dsp:cNvPr id="0" name=""/>
        <dsp:cNvSpPr/>
      </dsp:nvSpPr>
      <dsp:spPr>
        <a:xfrm rot="16200000">
          <a:off x="1062434" y="-1062434"/>
          <a:ext cx="2232025" cy="4356894"/>
        </a:xfrm>
        <a:prstGeom prst="round1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87. </a:t>
          </a: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Нарушение требований по оплате труда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6200000">
        <a:off x="1341437" y="-1341437"/>
        <a:ext cx="1674018" cy="4356894"/>
      </dsp:txXfrm>
    </dsp:sp>
    <dsp:sp modelId="{62D0DBCF-07B9-43AF-ACE3-125D7299351C}">
      <dsp:nvSpPr>
        <dsp:cNvPr id="0" name=""/>
        <dsp:cNvSpPr/>
      </dsp:nvSpPr>
      <dsp:spPr>
        <a:xfrm>
          <a:off x="4356894" y="0"/>
          <a:ext cx="4356894" cy="2232025"/>
        </a:xfrm>
        <a:prstGeom prst="round1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88. </a:t>
          </a:r>
          <a:r>
            <a:rPr lang="ru-RU" sz="1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Непредоставление</a:t>
          </a: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отпусков</a:t>
          </a:r>
          <a:endParaRPr lang="ru-RU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56894" y="0"/>
        <a:ext cx="4356894" cy="1674018"/>
      </dsp:txXfrm>
    </dsp:sp>
    <dsp:sp modelId="{59763336-3B5B-4D8E-B8B2-3084540A9EB5}">
      <dsp:nvSpPr>
        <dsp:cNvPr id="0" name=""/>
        <dsp:cNvSpPr/>
      </dsp:nvSpPr>
      <dsp:spPr>
        <a:xfrm rot="10800000">
          <a:off x="0" y="2232025"/>
          <a:ext cx="4356894" cy="2232025"/>
        </a:xfrm>
        <a:prstGeom prst="round1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89. </a:t>
          </a: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Незаконное превышение нормы рабочего времени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2790031"/>
        <a:ext cx="4356894" cy="1674018"/>
      </dsp:txXfrm>
    </dsp:sp>
    <dsp:sp modelId="{8DD8B251-9814-4C85-99B6-55F9F2A57C85}">
      <dsp:nvSpPr>
        <dsp:cNvPr id="0" name=""/>
        <dsp:cNvSpPr/>
      </dsp:nvSpPr>
      <dsp:spPr>
        <a:xfrm rot="5400000">
          <a:off x="5419328" y="1169590"/>
          <a:ext cx="2232025" cy="4356894"/>
        </a:xfrm>
        <a:prstGeom prst="round1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90. </a:t>
          </a: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Допущение дискриминации в сфере труда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5698331" y="1448593"/>
        <a:ext cx="1674018" cy="4356894"/>
      </dsp:txXfrm>
    </dsp:sp>
    <dsp:sp modelId="{38FA7030-B267-4C63-8F99-BF2FBF053115}">
      <dsp:nvSpPr>
        <dsp:cNvPr id="0" name=""/>
        <dsp:cNvSpPr/>
      </dsp:nvSpPr>
      <dsp:spPr>
        <a:xfrm>
          <a:off x="576761" y="1656006"/>
          <a:ext cx="7510701" cy="1116012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/>
              <a:latin typeface="Arial" panose="020B0604020202020204" pitchFamily="34" charset="0"/>
              <a:cs typeface="Arial" panose="020B0604020202020204" pitchFamily="34" charset="0"/>
            </a:rPr>
            <a:t>Трудовые отношения</a:t>
          </a:r>
          <a:endParaRPr lang="ru-RU" sz="2400" b="1" kern="120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761" y="1656006"/>
        <a:ext cx="7510701" cy="111601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FF202D-C245-4F80-93CA-81B8331FF48B}">
      <dsp:nvSpPr>
        <dsp:cNvPr id="0" name=""/>
        <dsp:cNvSpPr/>
      </dsp:nvSpPr>
      <dsp:spPr>
        <a:xfrm rot="16200000">
          <a:off x="1062434" y="-1062434"/>
          <a:ext cx="2232025" cy="4356894"/>
        </a:xfrm>
        <a:prstGeom prst="round1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93. </a:t>
          </a: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Нарушение правил обеспечения безопасности и охраны труда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6200000">
        <a:off x="1341437" y="-1341437"/>
        <a:ext cx="1674018" cy="4356894"/>
      </dsp:txXfrm>
    </dsp:sp>
    <dsp:sp modelId="{62D0DBCF-07B9-43AF-ACE3-125D7299351C}">
      <dsp:nvSpPr>
        <dsp:cNvPr id="0" name=""/>
        <dsp:cNvSpPr/>
      </dsp:nvSpPr>
      <dsp:spPr>
        <a:xfrm>
          <a:off x="4356894" y="0"/>
          <a:ext cx="4356894" cy="2232025"/>
        </a:xfrm>
        <a:prstGeom prst="round1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94. </a:t>
          </a: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Нарушение требований законодательства по проведению аттестации</a:t>
          </a:r>
          <a:endParaRPr lang="ru-RU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56894" y="0"/>
        <a:ext cx="4356894" cy="1674018"/>
      </dsp:txXfrm>
    </dsp:sp>
    <dsp:sp modelId="{59763336-3B5B-4D8E-B8B2-3084540A9EB5}">
      <dsp:nvSpPr>
        <dsp:cNvPr id="0" name=""/>
        <dsp:cNvSpPr/>
      </dsp:nvSpPr>
      <dsp:spPr>
        <a:xfrm rot="10800000">
          <a:off x="0" y="2232025"/>
          <a:ext cx="4356894" cy="2232025"/>
        </a:xfrm>
        <a:prstGeom prst="round1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95. </a:t>
          </a: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Необеспечение расследования несчастных случаев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2790031"/>
        <a:ext cx="4356894" cy="1674018"/>
      </dsp:txXfrm>
    </dsp:sp>
    <dsp:sp modelId="{8DD8B251-9814-4C85-99B6-55F9F2A57C85}">
      <dsp:nvSpPr>
        <dsp:cNvPr id="0" name=""/>
        <dsp:cNvSpPr/>
      </dsp:nvSpPr>
      <dsp:spPr>
        <a:xfrm rot="5400000">
          <a:off x="5419328" y="1169590"/>
          <a:ext cx="2232025" cy="4356894"/>
        </a:xfrm>
        <a:prstGeom prst="round1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96. </a:t>
          </a: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Сокрытие факта несчастного случая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5698331" y="1448593"/>
        <a:ext cx="1674018" cy="4356894"/>
      </dsp:txXfrm>
    </dsp:sp>
    <dsp:sp modelId="{38FA7030-B267-4C63-8F99-BF2FBF053115}">
      <dsp:nvSpPr>
        <dsp:cNvPr id="0" name=""/>
        <dsp:cNvSpPr/>
      </dsp:nvSpPr>
      <dsp:spPr>
        <a:xfrm>
          <a:off x="576761" y="1656006"/>
          <a:ext cx="7510701" cy="1116012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/>
              <a:latin typeface="Arial" panose="020B0604020202020204" pitchFamily="34" charset="0"/>
              <a:cs typeface="Arial" panose="020B0604020202020204" pitchFamily="34" charset="0"/>
            </a:rPr>
            <a:t>Безопасность и охрана труда</a:t>
          </a:r>
          <a:endParaRPr lang="ru-RU" sz="2400" b="1" kern="120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761" y="1656006"/>
        <a:ext cx="7510701" cy="111601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973CD3-5B81-492A-B08A-188CBCFEB118}">
      <dsp:nvSpPr>
        <dsp:cNvPr id="0" name=""/>
        <dsp:cNvSpPr/>
      </dsp:nvSpPr>
      <dsp:spPr>
        <a:xfrm rot="10800000">
          <a:off x="643269" y="3009"/>
          <a:ext cx="7419543" cy="1803547"/>
        </a:xfrm>
        <a:prstGeom prst="homePlate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95314" tIns="91440" rIns="170688" bIns="91440" numCol="1" spcCol="1270" anchor="ctr" anchorCtr="0">
          <a:noAutofit/>
        </a:bodyPr>
        <a:lstStyle/>
        <a:p>
          <a:pPr marL="72390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План мероприятий по реализации Государственной программы развития здравоохранения Республики Казахстан «Денсаулық» на 2016-2019 гг. 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643269" y="3009"/>
        <a:ext cx="7419543" cy="1803547"/>
      </dsp:txXfrm>
    </dsp:sp>
    <dsp:sp modelId="{113EAC25-EF91-481F-8827-F396518F7F4B}">
      <dsp:nvSpPr>
        <dsp:cNvPr id="0" name=""/>
        <dsp:cNvSpPr/>
      </dsp:nvSpPr>
      <dsp:spPr>
        <a:xfrm>
          <a:off x="578147" y="3009"/>
          <a:ext cx="1803547" cy="180354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9005EA9-5AEC-4786-A0C1-372120C21018}">
      <dsp:nvSpPr>
        <dsp:cNvPr id="0" name=""/>
        <dsp:cNvSpPr/>
      </dsp:nvSpPr>
      <dsp:spPr>
        <a:xfrm rot="10800000">
          <a:off x="699294" y="2344929"/>
          <a:ext cx="7344841" cy="1803547"/>
        </a:xfrm>
        <a:prstGeom prst="homePlate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95314" tIns="91440" rIns="170688" bIns="91440" numCol="1" spcCol="1270" anchor="ctr" anchorCtr="0">
          <a:noAutofit/>
        </a:bodyPr>
        <a:lstStyle/>
        <a:p>
          <a:pPr marL="90170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План по профилактике и предупреждению травматизма и несчастных случаев на производстве на 2016-2019 гг.</a:t>
          </a:r>
          <a:endParaRPr lang="ru-RU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699294" y="2344929"/>
        <a:ext cx="7344841" cy="1803547"/>
      </dsp:txXfrm>
    </dsp:sp>
    <dsp:sp modelId="{1DD7AF72-0CBE-458D-B3BA-CC091C555081}">
      <dsp:nvSpPr>
        <dsp:cNvPr id="0" name=""/>
        <dsp:cNvSpPr/>
      </dsp:nvSpPr>
      <dsp:spPr>
        <a:xfrm>
          <a:off x="596823" y="2344929"/>
          <a:ext cx="1803547" cy="180354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43784C-8874-410F-B4F1-72CC66B6BBFC}">
      <dsp:nvSpPr>
        <dsp:cNvPr id="0" name=""/>
        <dsp:cNvSpPr/>
      </dsp:nvSpPr>
      <dsp:spPr>
        <a:xfrm>
          <a:off x="7657" y="371943"/>
          <a:ext cx="2288855" cy="1373313"/>
        </a:xfrm>
        <a:prstGeom prst="roundRect">
          <a:avLst>
            <a:gd name="adj" fmla="val 10000"/>
          </a:avLst>
        </a:prstGeom>
        <a:solidFill>
          <a:schemeClr val="bg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Снижение рисков несчастных случаев на производстве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57" y="371943"/>
        <a:ext cx="2288855" cy="1373313"/>
      </dsp:txXfrm>
    </dsp:sp>
    <dsp:sp modelId="{6E14DF48-0987-400A-8FBE-C5CB729FD2BA}">
      <dsp:nvSpPr>
        <dsp:cNvPr id="0" name=""/>
        <dsp:cNvSpPr/>
      </dsp:nvSpPr>
      <dsp:spPr>
        <a:xfrm>
          <a:off x="2497933" y="774781"/>
          <a:ext cx="485237" cy="567636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2497933" y="774781"/>
        <a:ext cx="485237" cy="567636"/>
      </dsp:txXfrm>
    </dsp:sp>
    <dsp:sp modelId="{EF31C6C0-AE71-400B-B59C-694466D7B03D}">
      <dsp:nvSpPr>
        <dsp:cNvPr id="0" name=""/>
        <dsp:cNvSpPr/>
      </dsp:nvSpPr>
      <dsp:spPr>
        <a:xfrm>
          <a:off x="3212056" y="371943"/>
          <a:ext cx="2288855" cy="1373313"/>
        </a:xfrm>
        <a:prstGeom prst="roundRect">
          <a:avLst>
            <a:gd name="adj" fmla="val 10000"/>
          </a:avLst>
        </a:prstGeom>
        <a:solidFill>
          <a:schemeClr val="bg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7778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Снижение профессиональных заболеваний</a:t>
          </a:r>
          <a:endParaRPr lang="ru-RU" sz="17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12056" y="371943"/>
        <a:ext cx="2288855" cy="1373313"/>
      </dsp:txXfrm>
    </dsp:sp>
    <dsp:sp modelId="{FEF3A208-D87D-48C1-84EF-5AA0709F10CF}">
      <dsp:nvSpPr>
        <dsp:cNvPr id="0" name=""/>
        <dsp:cNvSpPr/>
      </dsp:nvSpPr>
      <dsp:spPr>
        <a:xfrm>
          <a:off x="5702331" y="774781"/>
          <a:ext cx="485237" cy="567636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02331" y="774781"/>
        <a:ext cx="485237" cy="567636"/>
      </dsp:txXfrm>
    </dsp:sp>
    <dsp:sp modelId="{AAE99EAA-C67E-49DA-936F-106D788EB335}">
      <dsp:nvSpPr>
        <dsp:cNvPr id="0" name=""/>
        <dsp:cNvSpPr/>
      </dsp:nvSpPr>
      <dsp:spPr>
        <a:xfrm>
          <a:off x="6416454" y="371943"/>
          <a:ext cx="2288855" cy="1373313"/>
        </a:xfrm>
        <a:prstGeom prst="roundRect">
          <a:avLst>
            <a:gd name="adj" fmla="val 10000"/>
          </a:avLst>
        </a:prstGeom>
        <a:solidFill>
          <a:schemeClr val="bg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Снижение смертности от предотвратимых причин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16454" y="371943"/>
        <a:ext cx="2288855" cy="1373313"/>
      </dsp:txXfrm>
    </dsp:sp>
    <dsp:sp modelId="{4FC7DC4F-AF0A-4B62-9204-CEBA2A799B33}">
      <dsp:nvSpPr>
        <dsp:cNvPr id="0" name=""/>
        <dsp:cNvSpPr/>
      </dsp:nvSpPr>
      <dsp:spPr>
        <a:xfrm rot="5400000">
          <a:off x="7318263" y="1905476"/>
          <a:ext cx="485237" cy="567636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7318263" y="1905476"/>
        <a:ext cx="485237" cy="567636"/>
      </dsp:txXfrm>
    </dsp:sp>
    <dsp:sp modelId="{58F0F62E-1B66-4C85-BDCA-802619261CDA}">
      <dsp:nvSpPr>
        <dsp:cNvPr id="0" name=""/>
        <dsp:cNvSpPr/>
      </dsp:nvSpPr>
      <dsp:spPr>
        <a:xfrm>
          <a:off x="6416454" y="2660799"/>
          <a:ext cx="2288855" cy="1373313"/>
        </a:xfrm>
        <a:prstGeom prst="roundRect">
          <a:avLst>
            <a:gd name="adj" fmla="val 10000"/>
          </a:avLst>
        </a:prstGeom>
        <a:solidFill>
          <a:schemeClr val="bg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Улучшение условий безопасности труда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16454" y="2660799"/>
        <a:ext cx="2288855" cy="1373313"/>
      </dsp:txXfrm>
    </dsp:sp>
    <dsp:sp modelId="{448ED1C6-CF20-42BF-BA8C-B856A83EFA02}">
      <dsp:nvSpPr>
        <dsp:cNvPr id="0" name=""/>
        <dsp:cNvSpPr/>
      </dsp:nvSpPr>
      <dsp:spPr>
        <a:xfrm rot="10800000">
          <a:off x="5729797" y="3063637"/>
          <a:ext cx="485237" cy="567636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5729797" y="3063637"/>
        <a:ext cx="485237" cy="567636"/>
      </dsp:txXfrm>
    </dsp:sp>
    <dsp:sp modelId="{0246E298-83FB-4605-A84A-390020495996}">
      <dsp:nvSpPr>
        <dsp:cNvPr id="0" name=""/>
        <dsp:cNvSpPr/>
      </dsp:nvSpPr>
      <dsp:spPr>
        <a:xfrm>
          <a:off x="3212056" y="2660799"/>
          <a:ext cx="2288855" cy="1373313"/>
        </a:xfrm>
        <a:prstGeom prst="roundRect">
          <a:avLst>
            <a:gd name="adj" fmla="val 10000"/>
          </a:avLst>
        </a:prstGeom>
        <a:solidFill>
          <a:schemeClr val="bg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7778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50" kern="1200" dirty="0" smtClean="0">
              <a:latin typeface="Arial" panose="020B0604020202020204" pitchFamily="34" charset="0"/>
              <a:cs typeface="Arial" panose="020B0604020202020204" pitchFamily="34" charset="0"/>
            </a:rPr>
            <a:t>Увеличение продолжительности жизни и здоровья работающего населения </a:t>
          </a:r>
          <a:endParaRPr lang="ru-RU" sz="17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12056" y="2660799"/>
        <a:ext cx="2288855" cy="137331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1EB49A-C74D-449A-BCC1-E30E52316382}">
      <dsp:nvSpPr>
        <dsp:cNvPr id="0" name=""/>
        <dsp:cNvSpPr/>
      </dsp:nvSpPr>
      <dsp:spPr>
        <a:xfrm>
          <a:off x="946456" y="831843"/>
          <a:ext cx="3350723" cy="116366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E9C378-352B-47F8-9A31-D71041FBBFD8}">
      <dsp:nvSpPr>
        <dsp:cNvPr id="0" name=""/>
        <dsp:cNvSpPr/>
      </dsp:nvSpPr>
      <dsp:spPr>
        <a:xfrm>
          <a:off x="2232250" y="3024337"/>
          <a:ext cx="649365" cy="415593"/>
        </a:xfrm>
        <a:prstGeom prst="downArrow">
          <a:avLst/>
        </a:prstGeom>
        <a:solidFill>
          <a:srgbClr val="00B0F0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5645434E-8C09-490C-BE3C-B97D0827F94D}">
      <dsp:nvSpPr>
        <dsp:cNvPr id="0" name=""/>
        <dsp:cNvSpPr/>
      </dsp:nvSpPr>
      <dsp:spPr>
        <a:xfrm>
          <a:off x="188243" y="4104458"/>
          <a:ext cx="4799046" cy="779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Социальными партнерами: 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Акиматом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города Астана, Профсоюзом, Палатой предпринимателей разработана Программа «Безопасный труд»                               на 2017-2019 гг.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88243" y="4104458"/>
        <a:ext cx="4799046" cy="779238"/>
      </dsp:txXfrm>
    </dsp:sp>
    <dsp:sp modelId="{B4F87D8A-5635-4CB0-A8CB-58E2EE02CE02}">
      <dsp:nvSpPr>
        <dsp:cNvPr id="0" name=""/>
        <dsp:cNvSpPr/>
      </dsp:nvSpPr>
      <dsp:spPr>
        <a:xfrm>
          <a:off x="1872212" y="1728194"/>
          <a:ext cx="1168857" cy="116885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Палата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1872212" y="1728194"/>
        <a:ext cx="1168857" cy="1168857"/>
      </dsp:txXfrm>
    </dsp:sp>
    <dsp:sp modelId="{CD2FB037-DA89-4E20-B200-140B408AD56A}">
      <dsp:nvSpPr>
        <dsp:cNvPr id="0" name=""/>
        <dsp:cNvSpPr/>
      </dsp:nvSpPr>
      <dsp:spPr>
        <a:xfrm>
          <a:off x="1296146" y="1008117"/>
          <a:ext cx="1168857" cy="116885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Акимат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96146" y="1008117"/>
        <a:ext cx="1168857" cy="1168857"/>
      </dsp:txXfrm>
    </dsp:sp>
    <dsp:sp modelId="{B5071E5F-2919-4315-A619-21F1A05A777D}">
      <dsp:nvSpPr>
        <dsp:cNvPr id="0" name=""/>
        <dsp:cNvSpPr/>
      </dsp:nvSpPr>
      <dsp:spPr>
        <a:xfrm>
          <a:off x="2520281" y="1008108"/>
          <a:ext cx="1168857" cy="116885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Профсоюз</a:t>
          </a:r>
          <a:endParaRPr lang="ru-RU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20281" y="1008108"/>
        <a:ext cx="1168857" cy="1168857"/>
      </dsp:txXfrm>
    </dsp:sp>
    <dsp:sp modelId="{A85E0B60-D3BF-4F94-ACA0-F154EEF04633}">
      <dsp:nvSpPr>
        <dsp:cNvPr id="0" name=""/>
        <dsp:cNvSpPr/>
      </dsp:nvSpPr>
      <dsp:spPr>
        <a:xfrm>
          <a:off x="792074" y="648069"/>
          <a:ext cx="3636444" cy="290915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774C8B-3D76-414C-80C1-DD700596A9E0}">
      <dsp:nvSpPr>
        <dsp:cNvPr id="0" name=""/>
        <dsp:cNvSpPr/>
      </dsp:nvSpPr>
      <dsp:spPr>
        <a:xfrm rot="5400000">
          <a:off x="5375554" y="-2137099"/>
          <a:ext cx="1002486" cy="55311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Государственная инспекция труда</a:t>
          </a:r>
          <a:endParaRPr lang="ru-RU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5375554" y="-2137099"/>
        <a:ext cx="1002486" cy="5531104"/>
      </dsp:txXfrm>
    </dsp:sp>
    <dsp:sp modelId="{70D181C8-5913-4C87-B1D7-02CF38F72369}">
      <dsp:nvSpPr>
        <dsp:cNvPr id="0" name=""/>
        <dsp:cNvSpPr/>
      </dsp:nvSpPr>
      <dsp:spPr>
        <a:xfrm>
          <a:off x="0" y="1898"/>
          <a:ext cx="3111246" cy="125310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Государственный контроль</a:t>
          </a:r>
          <a:endParaRPr lang="ru-RU" sz="25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898"/>
        <a:ext cx="3111246" cy="1253107"/>
      </dsp:txXfrm>
    </dsp:sp>
    <dsp:sp modelId="{245A7915-F844-477D-B499-6A0BD86B7056}">
      <dsp:nvSpPr>
        <dsp:cNvPr id="0" name=""/>
        <dsp:cNvSpPr/>
      </dsp:nvSpPr>
      <dsp:spPr>
        <a:xfrm rot="5400000">
          <a:off x="5375554" y="-821336"/>
          <a:ext cx="1002486" cy="55311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Работодатель </a:t>
          </a:r>
          <a:r>
            <a:rPr lang="ru-RU" sz="26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(служба безопасности и охраны труда) </a:t>
          </a:r>
          <a:endParaRPr lang="ru-RU" sz="260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5375554" y="-821336"/>
        <a:ext cx="1002486" cy="5531104"/>
      </dsp:txXfrm>
    </dsp:sp>
    <dsp:sp modelId="{EB189939-6158-424E-8662-2B29FB039124}">
      <dsp:nvSpPr>
        <dsp:cNvPr id="0" name=""/>
        <dsp:cNvSpPr/>
      </dsp:nvSpPr>
      <dsp:spPr>
        <a:xfrm>
          <a:off x="0" y="1317662"/>
          <a:ext cx="3111246" cy="125310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Внутренний контроль</a:t>
          </a:r>
          <a:endParaRPr lang="ru-RU" sz="25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317662"/>
        <a:ext cx="3111246" cy="1253107"/>
      </dsp:txXfrm>
    </dsp:sp>
    <dsp:sp modelId="{C732D709-DA30-4EE8-8CA6-DBCB26BFF02E}">
      <dsp:nvSpPr>
        <dsp:cNvPr id="0" name=""/>
        <dsp:cNvSpPr/>
      </dsp:nvSpPr>
      <dsp:spPr>
        <a:xfrm rot="5400000">
          <a:off x="5375554" y="494427"/>
          <a:ext cx="1002486" cy="55311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Представителя работников </a:t>
          </a:r>
          <a:r>
            <a:rPr lang="ru-RU" sz="26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(профсоюзы)</a:t>
          </a:r>
          <a:endParaRPr lang="ru-RU" sz="260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5375554" y="494427"/>
        <a:ext cx="1002486" cy="5531104"/>
      </dsp:txXfrm>
    </dsp:sp>
    <dsp:sp modelId="{E6E55DC0-42A5-404C-AD25-DE2E188F9163}">
      <dsp:nvSpPr>
        <dsp:cNvPr id="0" name=""/>
        <dsp:cNvSpPr/>
      </dsp:nvSpPr>
      <dsp:spPr>
        <a:xfrm>
          <a:off x="0" y="2633425"/>
          <a:ext cx="3111246" cy="125310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Общественный контроль</a:t>
          </a:r>
          <a:endParaRPr lang="ru-RU" sz="25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633425"/>
        <a:ext cx="3111246" cy="125310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5326FA-9403-4198-99A3-3E2444AACB26}">
      <dsp:nvSpPr>
        <dsp:cNvPr id="0" name=""/>
        <dsp:cNvSpPr/>
      </dsp:nvSpPr>
      <dsp:spPr>
        <a:xfrm>
          <a:off x="510882" y="1997"/>
          <a:ext cx="2558137" cy="1279068"/>
        </a:xfrm>
        <a:prstGeom prst="roundRect">
          <a:avLst>
            <a:gd name="adj" fmla="val 10000"/>
          </a:avLst>
        </a:prstGeom>
        <a:solidFill>
          <a:schemeClr val="bg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Производственный совет по безопасности и охране труда</a:t>
          </a:r>
          <a:endParaRPr lang="ru-RU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0882" y="1997"/>
        <a:ext cx="2558137" cy="1279068"/>
      </dsp:txXfrm>
    </dsp:sp>
    <dsp:sp modelId="{999684B7-FAF6-44A3-9AEC-BD8B437421BE}">
      <dsp:nvSpPr>
        <dsp:cNvPr id="0" name=""/>
        <dsp:cNvSpPr/>
      </dsp:nvSpPr>
      <dsp:spPr>
        <a:xfrm>
          <a:off x="766696" y="1281066"/>
          <a:ext cx="255813" cy="959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9301"/>
              </a:lnTo>
              <a:lnTo>
                <a:pt x="255813" y="9593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EB701-59D1-48D5-A101-05C678896EF3}">
      <dsp:nvSpPr>
        <dsp:cNvPr id="0" name=""/>
        <dsp:cNvSpPr/>
      </dsp:nvSpPr>
      <dsp:spPr>
        <a:xfrm>
          <a:off x="1022510" y="1600833"/>
          <a:ext cx="2046510" cy="12790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Представители работников</a:t>
          </a:r>
          <a:endParaRPr lang="ru-RU" sz="2000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2510" y="1600833"/>
        <a:ext cx="2046510" cy="1279068"/>
      </dsp:txXfrm>
    </dsp:sp>
    <dsp:sp modelId="{412296DB-65E1-4634-84D1-008D9FE8EE77}">
      <dsp:nvSpPr>
        <dsp:cNvPr id="0" name=""/>
        <dsp:cNvSpPr/>
      </dsp:nvSpPr>
      <dsp:spPr>
        <a:xfrm>
          <a:off x="766696" y="1281066"/>
          <a:ext cx="255813" cy="2558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8137"/>
              </a:lnTo>
              <a:lnTo>
                <a:pt x="255813" y="25581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0D7AED-BFF2-490F-BEEB-1B918A8103C4}">
      <dsp:nvSpPr>
        <dsp:cNvPr id="0" name=""/>
        <dsp:cNvSpPr/>
      </dsp:nvSpPr>
      <dsp:spPr>
        <a:xfrm>
          <a:off x="1022510" y="3199669"/>
          <a:ext cx="2046510" cy="12790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Представители работодателя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2510" y="3199669"/>
        <a:ext cx="2046510" cy="1279068"/>
      </dsp:txXfrm>
    </dsp:sp>
    <dsp:sp modelId="{04D0F3D3-D639-44E0-8666-25E787D2D418}">
      <dsp:nvSpPr>
        <dsp:cNvPr id="0" name=""/>
        <dsp:cNvSpPr/>
      </dsp:nvSpPr>
      <dsp:spPr>
        <a:xfrm>
          <a:off x="3708555" y="1997"/>
          <a:ext cx="2558137" cy="1279068"/>
        </a:xfrm>
        <a:prstGeom prst="roundRect">
          <a:avLst>
            <a:gd name="adj" fmla="val 10000"/>
          </a:avLst>
        </a:prstGeom>
        <a:solidFill>
          <a:schemeClr val="bg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Профсоюзная организация</a:t>
          </a:r>
          <a:endParaRPr lang="ru-RU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08555" y="1997"/>
        <a:ext cx="2558137" cy="1279068"/>
      </dsp:txXfrm>
    </dsp:sp>
    <dsp:sp modelId="{8A12BAB1-DEF2-4780-A3E7-1CCD559AD55A}">
      <dsp:nvSpPr>
        <dsp:cNvPr id="0" name=""/>
        <dsp:cNvSpPr/>
      </dsp:nvSpPr>
      <dsp:spPr>
        <a:xfrm>
          <a:off x="3964369" y="1281066"/>
          <a:ext cx="255813" cy="959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9301"/>
              </a:lnTo>
              <a:lnTo>
                <a:pt x="255813" y="9593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0B8D6-5D5A-4753-A2E1-62763A01CE6B}">
      <dsp:nvSpPr>
        <dsp:cNvPr id="0" name=""/>
        <dsp:cNvSpPr/>
      </dsp:nvSpPr>
      <dsp:spPr>
        <a:xfrm>
          <a:off x="4220182" y="1600833"/>
          <a:ext cx="2046510" cy="12790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Технический инспектор по охране труда</a:t>
          </a:r>
          <a:endParaRPr lang="ru-RU" sz="2000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20182" y="1600833"/>
        <a:ext cx="2046510" cy="127906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BF3F9E-15FE-424B-8097-D809FFEF011B}">
      <dsp:nvSpPr>
        <dsp:cNvPr id="0" name=""/>
        <dsp:cNvSpPr/>
      </dsp:nvSpPr>
      <dsp:spPr>
        <a:xfrm rot="16200000">
          <a:off x="1063125" y="-1026656"/>
          <a:ext cx="2196305" cy="4321174"/>
        </a:xfrm>
        <a:prstGeom prst="round1Rect">
          <a:avLst/>
        </a:prstGeom>
        <a:solidFill>
          <a:schemeClr val="bg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Организовать оказание </a:t>
          </a:r>
          <a:r>
            <a:rPr lang="ru-RU" sz="18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первой медицинской помощи </a:t>
          </a: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пострадавшему и при необходимости его доставку в организацию здравоохранения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6200000">
        <a:off x="1337664" y="-1301194"/>
        <a:ext cx="1647229" cy="4321174"/>
      </dsp:txXfrm>
    </dsp:sp>
    <dsp:sp modelId="{D4899272-B7DD-4C3A-9F09-D2A8C7249D23}">
      <dsp:nvSpPr>
        <dsp:cNvPr id="0" name=""/>
        <dsp:cNvSpPr/>
      </dsp:nvSpPr>
      <dsp:spPr>
        <a:xfrm>
          <a:off x="4321174" y="35777"/>
          <a:ext cx="4321174" cy="2196305"/>
        </a:xfrm>
        <a:prstGeom prst="round1Rect">
          <a:avLst/>
        </a:prstGeom>
        <a:solidFill>
          <a:schemeClr val="bg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Сохранить до начала расследования 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обстановку на месте несчастного случая, связанного с трудовой деятельностью, (состояние оборудования и механизмов, орудия труда) в таком же виде, как в момент происшествия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21174" y="35777"/>
        <a:ext cx="4321174" cy="1647229"/>
      </dsp:txXfrm>
    </dsp:sp>
    <dsp:sp modelId="{C59BA990-CAC4-4B2B-999A-FE50A98A269A}">
      <dsp:nvSpPr>
        <dsp:cNvPr id="0" name=""/>
        <dsp:cNvSpPr/>
      </dsp:nvSpPr>
      <dsp:spPr>
        <a:xfrm rot="10800000">
          <a:off x="691" y="2196305"/>
          <a:ext cx="4321174" cy="2196305"/>
        </a:xfrm>
        <a:prstGeom prst="round1Rect">
          <a:avLst/>
        </a:prstGeom>
        <a:solidFill>
          <a:schemeClr val="bg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Немедленно проинформировать               </a:t>
          </a: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 несчастном случае близких родственников пострадавшего и направить сообщение в государственные органы и организации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691" y="2745382"/>
        <a:ext cx="4321174" cy="1647229"/>
      </dsp:txXfrm>
    </dsp:sp>
    <dsp:sp modelId="{FE9962B7-7032-43BA-86F2-6602EAB197F9}">
      <dsp:nvSpPr>
        <dsp:cNvPr id="0" name=""/>
        <dsp:cNvSpPr/>
      </dsp:nvSpPr>
      <dsp:spPr>
        <a:xfrm rot="5400000">
          <a:off x="5383609" y="1133871"/>
          <a:ext cx="2196305" cy="4321174"/>
        </a:xfrm>
        <a:prstGeom prst="round1Rect">
          <a:avLst/>
        </a:prstGeom>
        <a:solidFill>
          <a:schemeClr val="bg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Допускать членов комиссии по специальному расследованию </a:t>
          </a:r>
          <a:r>
            <a:rPr lang="ru-RU" sz="1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к месту происшествия для расследования несчастного случая, связанного с трудовой деятельностью</a:t>
          </a:r>
          <a:endParaRPr lang="ru-RU" sz="17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5658147" y="1408409"/>
        <a:ext cx="1647229" cy="4321174"/>
      </dsp:txXfrm>
    </dsp:sp>
    <dsp:sp modelId="{04A0F28A-D780-42FE-803F-FB98FA3B4239}">
      <dsp:nvSpPr>
        <dsp:cNvPr id="0" name=""/>
        <dsp:cNvSpPr/>
      </dsp:nvSpPr>
      <dsp:spPr>
        <a:xfrm>
          <a:off x="3024822" y="1647229"/>
          <a:ext cx="2592705" cy="1098152"/>
        </a:xfrm>
        <a:prstGeom prst="roundRect">
          <a:avLst/>
        </a:prstGeom>
        <a:solidFill>
          <a:schemeClr val="bg2"/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ОБЯЗАН</a:t>
          </a:r>
          <a:endParaRPr lang="ru-RU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24822" y="1647229"/>
        <a:ext cx="2592705" cy="1098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0.67789</cdr:x>
      <cdr:y>0.00433</cdr:y>
    </cdr:from>
    <cdr:to>
      <cdr:x>0.98937</cdr:x>
      <cdr:y>0.1938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01937" y="14916"/>
          <a:ext cx="1379339" cy="6523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dirty="0" smtClean="0">
              <a:latin typeface="Arial" panose="020B0604020202020204" pitchFamily="34" charset="0"/>
              <a:cs typeface="Arial" panose="020B0604020202020204" pitchFamily="34" charset="0"/>
            </a:rPr>
            <a:t>Из них, работающих под воздействием:</a:t>
          </a:r>
          <a:endParaRPr lang="ru-RU" sz="10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0.06382</cdr:x>
      <cdr:y>0.06356</cdr:y>
    </cdr:from>
    <cdr:to>
      <cdr:x>0.19393</cdr:x>
      <cdr:y>0.1502</cdr:y>
    </cdr:to>
    <cdr:sp macro="" textlink="">
      <cdr:nvSpPr>
        <cdr:cNvPr id="4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2584" y="218839"/>
          <a:ext cx="576067" cy="2983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spcBef>
              <a:spcPct val="0"/>
            </a:spcBef>
            <a:buFontTx/>
            <a:buNone/>
          </a:pPr>
          <a:r>
            <a:rPr lang="ru-RU" altLang="ru-RU" sz="1200" b="1" dirty="0">
              <a:latin typeface="Century Gothic" pitchFamily="34" charset="0"/>
              <a:cs typeface="Times New Roman" pitchFamily="18" charset="0"/>
            </a:rPr>
            <a:t>368,8</a:t>
          </a:r>
        </a:p>
      </cdr:txBody>
    </cdr:sp>
  </cdr:relSizeAnchor>
  <cdr:relSizeAnchor xmlns:cdr="http://schemas.openxmlformats.org/drawingml/2006/chartDrawing">
    <cdr:from>
      <cdr:x>0.19924</cdr:x>
      <cdr:y>0.05041</cdr:y>
    </cdr:from>
    <cdr:to>
      <cdr:x>0.32903</cdr:x>
      <cdr:y>0.14677</cdr:y>
    </cdr:to>
    <cdr:sp macro="" textlink="">
      <cdr:nvSpPr>
        <cdr:cNvPr id="5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82130" y="173591"/>
          <a:ext cx="574650" cy="33179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spcBef>
              <a:spcPct val="0"/>
            </a:spcBef>
            <a:buFontTx/>
            <a:buNone/>
          </a:pPr>
          <a:r>
            <a:rPr lang="ru-RU" altLang="ru-RU" sz="1200" b="1" dirty="0">
              <a:latin typeface="Century Gothic" pitchFamily="34" charset="0"/>
              <a:cs typeface="Times New Roman" pitchFamily="18" charset="0"/>
            </a:rPr>
            <a:t>376,4</a:t>
          </a:r>
        </a:p>
      </cdr:txBody>
    </cdr:sp>
  </cdr:relSizeAnchor>
  <cdr:relSizeAnchor xmlns:cdr="http://schemas.openxmlformats.org/drawingml/2006/chartDrawing">
    <cdr:from>
      <cdr:x>0.33887</cdr:x>
      <cdr:y>0.04217</cdr:y>
    </cdr:from>
    <cdr:to>
      <cdr:x>0.46867</cdr:x>
      <cdr:y>0.13853</cdr:y>
    </cdr:to>
    <cdr:sp macro="" textlink="">
      <cdr:nvSpPr>
        <cdr:cNvPr id="6" name="Text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00367" y="145213"/>
          <a:ext cx="574695" cy="33179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spcBef>
              <a:spcPct val="0"/>
            </a:spcBef>
            <a:buFontTx/>
            <a:buNone/>
          </a:pPr>
          <a:r>
            <a:rPr lang="ru-RU" altLang="ru-RU" sz="1200" b="1" dirty="0" smtClean="0">
              <a:latin typeface="Century Gothic" pitchFamily="34" charset="0"/>
              <a:cs typeface="Times New Roman" pitchFamily="18" charset="0"/>
            </a:rPr>
            <a:t>367,8</a:t>
          </a:r>
          <a:endParaRPr lang="ru-RU" altLang="ru-RU" sz="1200" b="1" dirty="0">
            <a:latin typeface="Century Gothic" pitchFamily="34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73C70-C5F4-4155-A621-529BF34A3E75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1407F-46D0-48F6-919F-5F3E35BB7B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2552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1407F-46D0-48F6-919F-5F3E35BB7B7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186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B757-E2C5-44B5-BBFD-0146DFAC41D7}" type="datetime1">
              <a:rPr lang="ru-RU" smtClean="0"/>
              <a:pPr/>
              <a:t>25.04.2017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5F7C-DFDF-44DA-BF16-1402597F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CBF0-5FA3-4720-86B8-385B41C79399}" type="datetime1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5F7C-DFDF-44DA-BF16-1402597F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CA98-5997-4806-923A-571E18718176}" type="datetime1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5F7C-DFDF-44DA-BF16-1402597F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7005-9E6A-410A-BABB-68EF42774479}" type="datetime1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5F7C-DFDF-44DA-BF16-1402597F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58CC-8354-4199-96CD-1E85B7430F80}" type="datetime1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5F7C-DFDF-44DA-BF16-1402597F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6143-A70D-4E1E-9257-84BFC1E5D65F}" type="datetime1">
              <a:rPr lang="ru-RU" smtClean="0"/>
              <a:pPr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5F7C-DFDF-44DA-BF16-1402597F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AFC7-4D03-411C-9C06-8717FEDFDE2C}" type="datetime1">
              <a:rPr lang="ru-RU" smtClean="0"/>
              <a:pPr/>
              <a:t>25.04.2017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5F7C-DFDF-44DA-BF16-1402597F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A4DA-3DF1-499C-A8E8-EA1459F003D2}" type="datetime1">
              <a:rPr lang="ru-RU" smtClean="0"/>
              <a:pPr/>
              <a:t>25.04.2017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5F7C-DFDF-44DA-BF16-1402597F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54C5-EFB0-4E0C-BCF7-7C70F2D985E5}" type="datetime1">
              <a:rPr lang="ru-RU" smtClean="0"/>
              <a:pPr/>
              <a:t>25.04.2017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5F7C-DFDF-44DA-BF16-1402597F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38C9-5450-41D9-B861-F156463543C1}" type="datetime1">
              <a:rPr lang="ru-RU" smtClean="0"/>
              <a:pPr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5F7C-DFDF-44DA-BF16-1402597F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4024-5546-41CD-BDD2-CAE3357134EF}" type="datetime1">
              <a:rPr lang="ru-RU" smtClean="0"/>
              <a:pPr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575F7C-DFDF-44DA-BF16-1402597FCF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662179-87F9-45F3-A0EA-4ABF67F2DB1F}" type="datetime1">
              <a:rPr lang="ru-RU" smtClean="0"/>
              <a:pPr/>
              <a:t>25.04.2017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575F7C-DFDF-44DA-BF16-1402597FCFC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15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839619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Безопасность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охрана труда: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Внутренний контроль по безопасности и охране труда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Уголовная и административная ответственность</a:t>
            </a:r>
          </a:p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301590"/>
            <a:ext cx="7474100" cy="3668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77" y="2564904"/>
            <a:ext cx="5256584" cy="364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04248" y="169184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69754" y="3931071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205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7143" y="294439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137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1555" y="298930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191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07774" y="407469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216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42500" y="583086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128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865" y="348610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76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4488147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57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3099" y="5268631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73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41069" y="487101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45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78435" y="389256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90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04590" y="5450108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107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98961" y="4907555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65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10452" y="4826701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46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9607" y="3316482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84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06399" y="2500147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57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97974" y="271387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89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806" y="3981442"/>
            <a:ext cx="1263535" cy="1264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328" y="2694807"/>
            <a:ext cx="1230992" cy="123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Прямоугольник 1"/>
          <p:cNvSpPr>
            <a:spLocks noChangeArrowheads="1"/>
          </p:cNvSpPr>
          <p:nvPr/>
        </p:nvSpPr>
        <p:spPr bwMode="auto">
          <a:xfrm>
            <a:off x="274048" y="946040"/>
            <a:ext cx="8136903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ПРОИЗВОДСТВЕННЫЙ ТРАВМАТИЗМ </a:t>
            </a: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alt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(по состоянию на 01.01.2017 г.) </a:t>
            </a:r>
            <a:endParaRPr lang="ru-RU" alt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9552" y="1585314"/>
            <a:ext cx="3737560" cy="800219"/>
          </a:xfrm>
          <a:prstGeom prst="round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kk-KZ" sz="100" b="1" i="1" dirty="0" smtClean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endParaRPr lang="kk-KZ" sz="1400" b="1" i="1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/>
            <a:r>
              <a:rPr lang="kk-KZ" sz="14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КОЛИЧЕСТВО ПОСТРАДАВШИХ </a:t>
            </a:r>
            <a:r>
              <a:rPr lang="en-US" sz="14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(</a:t>
            </a:r>
            <a:r>
              <a:rPr lang="kk-KZ" sz="14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ЧЕЛ.</a:t>
            </a:r>
            <a:r>
              <a:rPr lang="en-US" sz="14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)</a:t>
            </a:r>
            <a:endParaRPr lang="kk-KZ" sz="1400" b="1" i="1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/>
            <a:endParaRPr lang="ru-RU" sz="1200" b="1" i="1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6196" y="1568288"/>
            <a:ext cx="3917747" cy="817245"/>
          </a:xfrm>
          <a:prstGeom prst="round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400" b="1" i="1" dirty="0" smtClean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НАИБОЛЬШЕЕ КОЛИЧЕСТВО ПОСТРАДАВШИХ В РАЗРЕЗЕ ЭКОНОМИКИ </a:t>
            </a:r>
            <a:r>
              <a:rPr lang="en-US" sz="1400" b="1" i="1" dirty="0" smtClean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kk-KZ" sz="1400" b="1" i="1" dirty="0" smtClean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ЧЕЛ.</a:t>
            </a:r>
            <a:r>
              <a:rPr lang="en-US" sz="1400" b="1" i="1" dirty="0" smtClean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ru-RU" sz="1400" b="1" i="1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95429" y="4191900"/>
            <a:ext cx="18103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строительная отрасль </a:t>
            </a:r>
          </a:p>
          <a:p>
            <a:pPr algn="ctr"/>
            <a:r>
              <a:rPr lang="kk-KZ" sz="16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237 или 14,1 </a:t>
            </a:r>
            <a:r>
              <a:rPr lang="en-US" sz="16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%</a:t>
            </a:r>
            <a:r>
              <a:rPr lang="kk-KZ" sz="16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endParaRPr lang="ru-RU" sz="1600" b="1" i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30320" y="2766815"/>
            <a:ext cx="181030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горно-металлургичкский комплекс</a:t>
            </a:r>
          </a:p>
          <a:p>
            <a:pPr algn="ctr"/>
            <a:r>
              <a:rPr lang="kk-KZ" sz="16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267 или 15,9 </a:t>
            </a:r>
            <a:r>
              <a:rPr lang="en-US" sz="16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%</a:t>
            </a:r>
            <a:r>
              <a:rPr lang="kk-KZ" sz="16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endParaRPr lang="ru-RU" sz="1600" b="1" i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95430" y="5416144"/>
            <a:ext cx="18103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i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к</a:t>
            </a:r>
            <a:r>
              <a:rPr lang="kk-KZ" sz="1400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оммунальное хозяйство</a:t>
            </a:r>
          </a:p>
          <a:p>
            <a:pPr algn="ctr"/>
            <a:r>
              <a:rPr lang="kk-KZ" sz="16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106 или 6,3</a:t>
            </a:r>
            <a:r>
              <a:rPr lang="en-US" sz="16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%</a:t>
            </a:r>
            <a:r>
              <a:rPr lang="kk-KZ" sz="16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endParaRPr lang="ru-RU" sz="1600" b="1" i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43" name="Заголовок 1"/>
          <p:cNvSpPr>
            <a:spLocks/>
          </p:cNvSpPr>
          <p:nvPr/>
        </p:nvSpPr>
        <p:spPr bwMode="auto">
          <a:xfrm>
            <a:off x="467865" y="116632"/>
            <a:ext cx="8856663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 b="1" dirty="0">
              <a:latin typeface="Century Gothic" pitchFamily="34" charset="0"/>
            </a:endParaRPr>
          </a:p>
        </p:txBody>
      </p:sp>
      <p:sp>
        <p:nvSpPr>
          <p:cNvPr id="33" name="Номер слайда 5"/>
          <p:cNvSpPr txBox="1">
            <a:spLocks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ru-RU" altLang="ru-RU" sz="1200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454" y="5268631"/>
            <a:ext cx="1368603" cy="10644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8582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СТАТИСТИКА ПРОИЗВОДСТВЕННОГО ТРАВМАТИЗМА В РЕСПУБЛИКЕ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 12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месяцев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 год в организациях                       на производстве пострадали </a:t>
            </a:r>
            <a:r>
              <a:rPr lang="ru-RU" sz="2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1723</a:t>
            </a:r>
            <a:r>
              <a:rPr lang="kk-K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человек,                  из них погибло – 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251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человек.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kk-K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месяцев 2016 г. – пострадало </a:t>
            </a:r>
            <a:r>
              <a:rPr lang="kk-KZ" sz="2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1683</a:t>
            </a:r>
            <a:r>
              <a:rPr lang="kk-K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                       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из них погибло - </a:t>
            </a:r>
            <a:r>
              <a:rPr lang="kk-K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248</a:t>
            </a:r>
            <a:r>
              <a:rPr lang="kk-K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человека.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44043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/>
          </p:cNvSpPr>
          <p:nvPr/>
        </p:nvSpPr>
        <p:spPr bwMode="auto">
          <a:xfrm>
            <a:off x="483428" y="872869"/>
            <a:ext cx="8265035" cy="65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ХАРАКТЕРИСТИКА ТЕКУЩЕЙ СИТУАЦИИ В РЕСПУБЛИКЕ КАЗАХСТАН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http://www.dzr.by/wp-content/uploads/2011/08/dubrovno_ohrana-trud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058" y="4635495"/>
            <a:ext cx="2140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http://www.dzr.by/wp-content/uploads/2011/08/dubrovno_ohrana-trud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178" y="3237767"/>
            <a:ext cx="2426891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31"/>
          <p:cNvSpPr>
            <a:spLocks noChangeArrowheads="1"/>
          </p:cNvSpPr>
          <p:nvPr/>
        </p:nvSpPr>
        <p:spPr bwMode="auto">
          <a:xfrm>
            <a:off x="401703" y="3467565"/>
            <a:ext cx="12239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chemeClr val="tx2"/>
                </a:solidFill>
                <a:latin typeface="Helios"/>
              </a:rPr>
              <a:t>2015 </a:t>
            </a:r>
            <a:r>
              <a:rPr lang="ru-RU" altLang="ru-RU" sz="1600" b="1" dirty="0">
                <a:solidFill>
                  <a:schemeClr val="tx2"/>
                </a:solidFill>
                <a:latin typeface="Helios"/>
              </a:rPr>
              <a:t>г.</a:t>
            </a:r>
          </a:p>
        </p:txBody>
      </p:sp>
      <p:sp>
        <p:nvSpPr>
          <p:cNvPr id="10" name="Прямоугольник 35"/>
          <p:cNvSpPr>
            <a:spLocks noChangeArrowheads="1"/>
          </p:cNvSpPr>
          <p:nvPr/>
        </p:nvSpPr>
        <p:spPr bwMode="auto">
          <a:xfrm>
            <a:off x="523133" y="4663264"/>
            <a:ext cx="10080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chemeClr val="tx2"/>
                </a:solidFill>
                <a:latin typeface="Helios"/>
              </a:rPr>
              <a:t>2014 </a:t>
            </a:r>
            <a:r>
              <a:rPr lang="ru-RU" altLang="ru-RU" sz="1600" b="1" dirty="0">
                <a:solidFill>
                  <a:schemeClr val="tx2"/>
                </a:solidFill>
                <a:latin typeface="Helios"/>
              </a:rPr>
              <a:t>г.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9229" y="5002659"/>
            <a:ext cx="1296987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Helios"/>
                <a:cs typeface="+mn-cs"/>
              </a:rPr>
              <a:t>22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Helios"/>
                <a:cs typeface="+mn-cs"/>
              </a:rPr>
              <a:t>%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82689" y="3774001"/>
            <a:ext cx="128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Helios"/>
                <a:cs typeface="+mn-cs"/>
              </a:rPr>
              <a:t>22,1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Helios"/>
                <a:cs typeface="+mn-cs"/>
              </a:rPr>
              <a:t>%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81496" y="2469739"/>
            <a:ext cx="1264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Helios"/>
                <a:cs typeface="+mn-cs"/>
              </a:rPr>
              <a:t>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Helios"/>
                <a:cs typeface="+mn-cs"/>
              </a:rPr>
              <a:t>22,1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Helios"/>
                <a:cs typeface="+mn-cs"/>
              </a:rPr>
              <a:t>%</a:t>
            </a:r>
          </a:p>
        </p:txBody>
      </p:sp>
      <p:sp>
        <p:nvSpPr>
          <p:cNvPr id="14" name="Заголовок 1"/>
          <p:cNvSpPr>
            <a:spLocks/>
          </p:cNvSpPr>
          <p:nvPr/>
        </p:nvSpPr>
        <p:spPr bwMode="auto">
          <a:xfrm>
            <a:off x="5003798" y="1532081"/>
            <a:ext cx="3920454" cy="8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ЭКОНОМИКЕ КАЗАХСТАНА –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ЗАНЯТО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8,5</a:t>
            </a:r>
            <a:r>
              <a:rPr lang="ru-RU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РАБОТНИКОВ</a:t>
            </a:r>
          </a:p>
        </p:txBody>
      </p:sp>
      <p:sp>
        <p:nvSpPr>
          <p:cNvPr id="17" name="Заголовок 1"/>
          <p:cNvSpPr>
            <a:spLocks/>
          </p:cNvSpPr>
          <p:nvPr/>
        </p:nvSpPr>
        <p:spPr bwMode="auto">
          <a:xfrm>
            <a:off x="665102" y="5499095"/>
            <a:ext cx="3688504" cy="789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УДЕЛЬНЫЙ ВЕС </a:t>
            </a:r>
            <a:r>
              <a:rPr lang="ru-RU" altLang="ru-RU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РАБОТНИКОВ</a:t>
            </a:r>
            <a:r>
              <a:rPr lang="ru-RU" altLang="ru-RU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ЗАНЯТЫХ ВО ВРЕДНЫХ (ОПАСНЫХ) УСЛОВИЯХ </a:t>
            </a:r>
            <a:r>
              <a:rPr lang="ru-RU" altLang="ru-RU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ТРУДА</a:t>
            </a:r>
            <a:endParaRPr lang="ru-RU" altLang="ru-RU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Заголовок 1"/>
          <p:cNvSpPr>
            <a:spLocks/>
          </p:cNvSpPr>
          <p:nvPr/>
        </p:nvSpPr>
        <p:spPr bwMode="auto">
          <a:xfrm>
            <a:off x="5092363" y="2406793"/>
            <a:ext cx="3743325" cy="8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ОБСЛЕДОВАНО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1,6</a:t>
            </a:r>
            <a:r>
              <a:rPr lang="ru-RU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РАБОТНИКОВ </a:t>
            </a:r>
            <a:endParaRPr lang="ru-RU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данным органов статистики)</a:t>
            </a:r>
          </a:p>
        </p:txBody>
      </p:sp>
      <p:graphicFrame>
        <p:nvGraphicFramePr>
          <p:cNvPr id="19" name="Диаграмма 30"/>
          <p:cNvGraphicFramePr>
            <a:graphicFrameLocks/>
          </p:cNvGraphicFramePr>
          <p:nvPr>
            <p:extLst/>
          </p:nvPr>
        </p:nvGraphicFramePr>
        <p:xfrm>
          <a:off x="4625974" y="3341194"/>
          <a:ext cx="4427539" cy="3443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0" name="Picture 4" descr="http://www.dzr.by/wp-content/uploads/2011/08/dubrovno_ohrana-trud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178" y="1852692"/>
            <a:ext cx="285938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Прямоугольник 29"/>
          <p:cNvSpPr>
            <a:spLocks noChangeArrowheads="1"/>
          </p:cNvSpPr>
          <p:nvPr/>
        </p:nvSpPr>
        <p:spPr bwMode="auto">
          <a:xfrm>
            <a:off x="374654" y="2171359"/>
            <a:ext cx="115093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chemeClr val="tx2"/>
                </a:solidFill>
                <a:latin typeface="Helios"/>
              </a:rPr>
              <a:t>2016 </a:t>
            </a:r>
            <a:r>
              <a:rPr lang="ru-RU" altLang="ru-RU" sz="1600" b="1" dirty="0">
                <a:solidFill>
                  <a:schemeClr val="tx2"/>
                </a:solidFill>
                <a:latin typeface="Helios"/>
              </a:rPr>
              <a:t>г.</a:t>
            </a:r>
          </a:p>
        </p:txBody>
      </p:sp>
      <p:sp>
        <p:nvSpPr>
          <p:cNvPr id="22" name="Номер слайда 5"/>
          <p:cNvSpPr txBox="1">
            <a:spLocks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ru-RU" altLang="ru-RU" sz="1200" dirty="0">
              <a:solidFill>
                <a:srgbClr val="0070C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436096" y="2340636"/>
            <a:ext cx="57606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34336" y="2345265"/>
            <a:ext cx="57606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501136" y="2345265"/>
            <a:ext cx="57606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6723052" y="3514785"/>
            <a:ext cx="574695" cy="33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latin typeface="Century Gothic" pitchFamily="34" charset="0"/>
                <a:cs typeface="Times New Roman" pitchFamily="18" charset="0"/>
              </a:rPr>
              <a:t>367,7</a:t>
            </a:r>
            <a:endParaRPr lang="ru-RU" altLang="ru-RU" sz="1200" b="1" dirty="0">
              <a:latin typeface="Century Gothic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904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ПРИОРИТЕТОВ ГОСУДАРСТВА,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НАПРАВЛЕННЫХ НА СОХРАНЕНИЕ ЖИЗНИ И ЗДОРОВЬЯ РАБОТАЮЩИХ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179512" y="2204864"/>
          <a:ext cx="8640960" cy="4151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омер слайда 5"/>
          <p:cNvSpPr txBox="1">
            <a:spLocks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B92DD5F-305D-472B-9B9E-CF1DA93E4BA0}" type="slidenum">
              <a:rPr lang="ru-RU" altLang="ru-RU" sz="1200">
                <a:solidFill>
                  <a:srgbClr val="0070C0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529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152128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ПО ПРОФИЛАКТИКЕ И ПРЕДУПРЕЖДЕНИЮ ТРАВМАТИЗМА И НЕСЧАСТНЫХ СЛУЧАЕВ НА ПРОИЗВОДСТВЕ НА 2016-2019 гг.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293096"/>
            <a:ext cx="2940106" cy="1828676"/>
          </a:xfrm>
          <a:prstGeom prst="rect">
            <a:avLst/>
          </a:prstGeom>
        </p:spPr>
      </p:pic>
      <p:graphicFrame>
        <p:nvGraphicFramePr>
          <p:cNvPr id="8" name="Схема 7"/>
          <p:cNvGraphicFramePr/>
          <p:nvPr>
            <p:extLst/>
          </p:nvPr>
        </p:nvGraphicFramePr>
        <p:xfrm>
          <a:off x="179512" y="2132856"/>
          <a:ext cx="8712968" cy="4406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Номер слайда 5"/>
          <p:cNvSpPr txBox="1">
            <a:spLocks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B92DD5F-305D-472B-9B9E-CF1DA93E4BA0}" type="slidenum">
              <a:rPr lang="ru-RU" altLang="ru-RU" sz="1200">
                <a:solidFill>
                  <a:srgbClr val="0070C0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652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086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ВЗАИМОДЕЙСТВИЕ СОЦИАЛЬНЫХ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ПАРТНЕРОВ                         В  РЕСПУБЛИКЕ КАЗАХСТАНЕ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107504" y="1196752"/>
          <a:ext cx="5194920" cy="5478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205028" y="1651726"/>
            <a:ext cx="361074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Главная цель Программы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сохранение жизни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здоровья работника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обеспечение безопасных условий труда в организациях города Астана путем создания и внедрения системы управления охраной труда на основе МОТ-СУОТ и вовлечение в систему                          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 социального партнерства </a:t>
            </a:r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B92DD5F-305D-472B-9B9E-CF1DA93E4BA0}" type="slidenum">
              <a:rPr lang="ru-RU" altLang="ru-RU" sz="1200">
                <a:solidFill>
                  <a:srgbClr val="0070C0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15</a:t>
            </a:fld>
            <a:endParaRPr lang="ru-RU" altLang="ru-RU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289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5976368"/>
              </p:ext>
            </p:extLst>
          </p:nvPr>
        </p:nvGraphicFramePr>
        <p:xfrm>
          <a:off x="250825" y="2564904"/>
          <a:ext cx="864235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КОНТРОЛЯ </a:t>
            </a:r>
            <a:br>
              <a:rPr lang="ru-R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БЕЗОПАСНОСТИ И ОХРАНЕ ТРУДА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41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71946472"/>
              </p:ext>
            </p:extLst>
          </p:nvPr>
        </p:nvGraphicFramePr>
        <p:xfrm>
          <a:off x="2253317" y="2188889"/>
          <a:ext cx="6777576" cy="4480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162351" y="1194496"/>
            <a:ext cx="8921613" cy="56467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ПРОИЗВОДСТВЕННЫЙ СОВЕТ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БЕЗОПАСНОСТИ И ОХРАНЕ ТРУДА</a:t>
            </a:r>
            <a:endParaRPr lang="ru-RU" sz="28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69" y="4474273"/>
            <a:ext cx="2234903" cy="172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21" y="2420888"/>
            <a:ext cx="2101796" cy="1709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108520" y="150593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7819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3284984"/>
            <a:ext cx="8352927" cy="3384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</a:t>
            </a:r>
            <a:r>
              <a:rPr lang="ru-RU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СОВМЕСТНЫХ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ДЕЙСТВИЙ       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работодателя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работников по обеспечению требований охраны труда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 algn="ctr">
              <a:buNone/>
            </a:pPr>
            <a:r>
              <a:rPr lang="ru-RU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предупреждению производственного травматизма и профзаболеваний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также </a:t>
            </a:r>
            <a:r>
              <a:rPr lang="ru-R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  <a:r>
              <a:rPr 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проверок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охраны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труда на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рабочих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местах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15816" y="836712"/>
            <a:ext cx="5734978" cy="1800200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</a:t>
            </a:r>
            <a:br>
              <a:rPr lang="ru-RU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ПРОИЗВОДСТВЕННОГО СОВЕТА</a:t>
            </a:r>
            <a:endParaRPr lang="ru-RU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35546"/>
            <a:ext cx="1771650" cy="177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Номер слайда 5"/>
          <p:cNvSpPr txBox="1">
            <a:spLocks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B92DD5F-305D-472B-9B9E-CF1DA93E4BA0}" type="slidenum">
              <a:rPr lang="ru-RU" altLang="ru-RU" sz="1200">
                <a:solidFill>
                  <a:srgbClr val="0070C0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18</a:t>
            </a:fld>
            <a:endParaRPr lang="ru-RU" altLang="ru-RU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418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0872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Расследование и учет несчастных случаев, связанных с трудовой деятельностью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514" y="5831215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Оракбаева Гульнара  - 2017 год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614" y="1911744"/>
            <a:ext cx="6408712" cy="38099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5156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51920" y="1058683"/>
            <a:ext cx="48965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/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" indent="-92075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" indent="-92075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Уголовный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 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" indent="-92075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Казахстан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(от 3 июля 2014 года № 226-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ЗРК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2075" indent="-92075"/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" indent="-92075"/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" indent="-92075"/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" indent="-92075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" indent="-92075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административных</a:t>
            </a:r>
          </a:p>
          <a:p>
            <a:pPr marL="92075" indent="-92075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правонарушениях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" indent="-92075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(от 5 июля 2014 года № 235-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ЗРК)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 algn="ctr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23" y="3331408"/>
            <a:ext cx="2219325" cy="20669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4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5696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199" y="105273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Подпункт 10) пункт 2 статья 182 </a:t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Трудового Кодекса РК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420888"/>
            <a:ext cx="8640959" cy="42484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ОТВЕТСТВЕННОСТЬ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за организацию расследования и регистрацию несчастных случаев, связанных с трудовой деятельностью, и профессиональных заболеваний на производстве несет 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РАБОТОДАТЕЛЬ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4492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ОБЯЗАННОСТИ РАБОТОДАТЕЛЯ: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32146553"/>
              </p:ext>
            </p:extLst>
          </p:nvPr>
        </p:nvGraphicFramePr>
        <p:xfrm>
          <a:off x="250825" y="2205038"/>
          <a:ext cx="8642350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9759820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9836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179388" y="2016135"/>
          <a:ext cx="8785225" cy="4652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51413" y="692696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spc="1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Работодатель в </a:t>
            </a:r>
            <a:r>
              <a:rPr lang="ru-RU" sz="3200" b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течение суток сообщает о несчастном </a:t>
            </a:r>
            <a:r>
              <a:rPr lang="ru-RU" sz="3200" b="1" spc="1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случае: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815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Расследование несчастных случаев: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250825" y="1989138"/>
          <a:ext cx="8642350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2312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65033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Порядок проведения расследования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50825" y="2060848"/>
          <a:ext cx="8642350" cy="4608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401088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Грубая неосторожность пострадавшего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04864"/>
            <a:ext cx="8640959" cy="41044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Грубая неосторожность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– действия работника, способствующие нарушению правил охраны труда и техники безопасности и безопасности своего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здоровья</a:t>
            </a:r>
          </a:p>
          <a:p>
            <a:pPr marL="0" indent="0" algn="ctr"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Если при расследовании несчастного случая, связанного с трудовой деятельностью, комиссией установлено, что грубая неосторожность явилась причиной возникновения или увеличения вреда, то комиссия применяет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смешанную ответственность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сторон и определяет степень вины работника и работодателя в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91420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ВАЖНО ЗНАТЬ!!!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7524" y="1988840"/>
            <a:ext cx="8568951" cy="439248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случае, если один из членов комиссии по расследованию несчастного случая, связанного с трудовой деятельностью,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ru-RU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СОГЛАСЕН</a:t>
            </a:r>
            <a:endParaRPr lang="ru-RU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выводами комиссии (большинства), он представляет в письменном виде свое мотивированное мнение для включения его в материал расследования. Акт специального расследования он подписывает с оговоркой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ru-RU" sz="24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«СМОТРИ ОСОБОЕ МНЕНИЕ»</a:t>
            </a:r>
            <a:endParaRPr lang="ru-RU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65960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ОБЯЗАННОСТЬ РАБОТОДАТЕЛЯ после окончания расследования: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/>
          </p:nvPr>
        </p:nvGraphicFramePr>
        <p:xfrm>
          <a:off x="107504" y="1935163"/>
          <a:ext cx="8784976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56396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4346" y="11967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Министра здравоохранения и социального развития РК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28 декабря 2015 года № 1055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640959" cy="399389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Об утверждении форм по оформлению материалов расследования несчастных случаев,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связанных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 трудовой деятельностью»</a:t>
            </a:r>
          </a:p>
          <a:p>
            <a:pPr>
              <a:lnSpc>
                <a:spcPct val="150000"/>
              </a:lnSpc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54904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70892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ВОЗМЕЩЕНИЕ ВРЕДА, ПРИЧИНЕННОГО ЖИЗНИ И ЗДОРОВЬЮ РАБОТНИКА ПРИ ИСПОЛНЕНИИ ТРУДОВЫХ ОБЯЗАННОСТЕЙ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260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45646776"/>
              </p:ext>
            </p:extLst>
          </p:nvPr>
        </p:nvGraphicFramePr>
        <p:xfrm>
          <a:off x="307440" y="1916832"/>
          <a:ext cx="8642350" cy="4320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507288" cy="78069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Уголовный Кодекс Республики Казахстан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02000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137" y="1196752"/>
            <a:ext cx="8229600" cy="708688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Законодательные акты, регулирующие выплаты по возмещению ущерба работнику при получении травмы или профессионального заболевания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B92DD5F-305D-472B-9B9E-CF1DA93E4BA0}" type="slidenum">
              <a:rPr lang="ru-RU" altLang="ru-RU" sz="1200">
                <a:solidFill>
                  <a:srgbClr val="0070C0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30</a:t>
            </a:fld>
            <a:endParaRPr lang="ru-RU" altLang="ru-RU" sz="1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4536504"/>
          </a:xfrm>
        </p:spPr>
        <p:txBody>
          <a:bodyPr>
            <a:noAutofit/>
          </a:bodyPr>
          <a:lstStyle/>
          <a:p>
            <a:pPr lvl="0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Конституция РК</a:t>
            </a:r>
          </a:p>
          <a:p>
            <a:pPr lvl="0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Трудовой кодекс РК</a:t>
            </a:r>
          </a:p>
          <a:p>
            <a:pPr lvl="0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Гражданский кодекс РК «Особенная часть»</a:t>
            </a:r>
          </a:p>
          <a:p>
            <a:pPr lvl="0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Закон РК «Об обязательном страховании работника от несчастных случаев при исполнении им трудовых (служебных) обязанностей» </a:t>
            </a:r>
          </a:p>
          <a:p>
            <a:pPr lvl="0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РК «О государственных социальных пособиях по инвалидности, по случаю потери кормильца и по возрасту в Республике Казахстан»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(определяет государственное базовое пособие по инвалидности и потере кормильца)</a:t>
            </a:r>
          </a:p>
          <a:p>
            <a:pPr lvl="0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Закон РК «Об обязательном социальном страховании»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(определяет социальные выплаты из Государственного фонда социального страхования)</a:t>
            </a:r>
          </a:p>
          <a:p>
            <a:pPr lvl="0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Закон РК «О банкротстве»</a:t>
            </a:r>
          </a:p>
        </p:txBody>
      </p:sp>
    </p:spTree>
    <p:extLst>
      <p:ext uri="{BB962C8B-B14F-4D97-AF65-F5344CB8AC3E}">
        <p14:creationId xmlns="" xmlns:p14="http://schemas.microsoft.com/office/powerpoint/2010/main" val="394448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РАБОТАЮЩИЙ ГРАЖДАНИН ИМЕЕТ ПРАВО ПОЛУЧИТЬ ВЫПЛАТЫ: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459514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86636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ВРЕД, СВЯЗАННЫЙ СО СТЕПЕНЬЮ УТРАТЫ ПРОФЕССИОНАЛЬНОЙ ТРУДОСПОСОБНОСТИ 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9505454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765" y="1268760"/>
            <a:ext cx="8685715" cy="1143000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ВЫПЛАТЫ, ПРОИЗВОДИМЫЕ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РАБОТОДАТЕЛЕМ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В ПЕРИОД НАХОЖДЕНИЯ ПОСТРАДАВШЕГО НА ЛЕЧЕНИИ ДО ПОЛНОГО ВЫЗДОРОВЛЕНИЯ ИЛИ УСТАНОВЛЕНИЯ СТЕПЕНИ УТРАТЫ ТРУДОСПОСОБНОСТИ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пособие выплачивается в размере 100 % от средней заработной платы с первого дня наступления нетрудоспособности до выхода на работу или установления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инвалидности;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расходы на лечение, дополнительное питание, приобретение лекарств, протезирование, постоянный уход, санитарно-курортное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лечение;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расходы на приобретение специальных транспортных средств, профессиональную переподготовку и др. если установлено, что потерпевший нуждается в этих видах помощи и ухода и не получает их бесплатно.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Примечание: расходы на лечение не более 250 МРП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5931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938368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СОВОКУПНЫЙ РАЗМЕР СТРАХОВЫХ ВЫПЛАТ ПО ВОЗМЕЩЕНИЮ ДОПОЛНИТЕЛЬНЫХ РАСХОДОВ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 fontScale="92500"/>
          </a:bodyPr>
          <a:lstStyle/>
          <a:p>
            <a:pPr marL="0" indent="0" algn="ctr" fontAlgn="base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Совокупный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размер страховых выплат по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возмещению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дополнительных расходов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вызванных повреждением здоровья, не может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превышать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следующие размеры:</a:t>
            </a:r>
          </a:p>
          <a:p>
            <a:pPr lvl="0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установлении степени утраты профессиональной трудоспособности   от 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до 59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МРП;</a:t>
            </a:r>
          </a:p>
          <a:p>
            <a:pPr lvl="0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установлении степени утраты профессиональной трудоспособности  от 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до 89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750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МРП;</a:t>
            </a:r>
          </a:p>
          <a:p>
            <a:pPr lvl="0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установлении степени утраты профессиональной трудоспособности  от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 до 100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1 000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МРП.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598022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17632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Вина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потерпевшего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(смешанная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ответственность)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учитывается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935163"/>
          <a:ext cx="8507288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262884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628800"/>
            <a:ext cx="8229600" cy="1143000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ВЫПЛАТЫ, ПРОИЗВОДИМЫЕ ИЗ ГОСУДАРСТВЕННОГО ФОНДА СОЦИАЛЬНОГО СТРАХОВАНИЯ НА СЛУЧАЙ УТРАТЫ ТРУДОСПОСОБНОСТИ, ПОТЕРИ КОРМИЛЬЦА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>
            <a:normAutofit fontScale="77500" lnSpcReduction="20000"/>
          </a:bodyPr>
          <a:lstStyle/>
          <a:p>
            <a:pPr marL="0" indent="0" algn="ctr" fontAlgn="base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Согласно Закона РК «Об обязательном социальном страховании» обязательное социальное страхование подразделяется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 следующие виды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ctr" fontAlgn="base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случай утраты трудоспособности;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случай </a:t>
            </a:r>
            <a:r>
              <a:rPr lang="ru-RU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потери кормильца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 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случай потери работы;</a:t>
            </a: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случай потери дохода в связи с беременностью и родами;</a:t>
            </a: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случай потери дохода в связи с усыновлением (удочерением) новорожденного ребенка (детей);</a:t>
            </a: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случай потери дохода в связи с уходом за ребенком по достижении им возраста одного года.</a:t>
            </a:r>
          </a:p>
        </p:txBody>
      </p:sp>
    </p:spTree>
    <p:extLst>
      <p:ext uri="{BB962C8B-B14F-4D97-AF65-F5344CB8AC3E}">
        <p14:creationId xmlns="" xmlns:p14="http://schemas.microsoft.com/office/powerpoint/2010/main" val="69074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156. </a:t>
            </a: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(пункт 1)</a:t>
            </a:r>
            <a:b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Нарушение 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 охраны </a:t>
            </a: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труда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16832"/>
            <a:ext cx="8568951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Нарушение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правил техники безопасности, промышленной санитарии или иных правил охраны труда, совершенное лицом, на котором лежали обязанности по организации или обеспечению соблюдения этих правил, повлекшее по неосторожности причинение </a:t>
            </a:r>
            <a:r>
              <a:rPr lang="ru-RU" sz="1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СРЕДНЕЙ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тяжести вреда здоровью, – наказывается штрафом в размере </a:t>
            </a:r>
            <a:r>
              <a:rPr lang="ru-RU" sz="1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200 </a:t>
            </a:r>
            <a:r>
              <a:rPr lang="ru-RU" sz="18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МРП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либо </a:t>
            </a: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исправительными работами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том же размере, либо </a:t>
            </a: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привлечением к общественным работам на срок </a:t>
            </a:r>
            <a:r>
              <a:rPr lang="ru-RU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до 180 часов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либо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арестом на срок до 60 </a:t>
            </a:r>
            <a:r>
              <a:rPr lang="ru-RU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суток</a:t>
            </a:r>
            <a:endParaRPr lang="ru-RU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41803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203" y="105273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</a:t>
            </a:r>
            <a:r>
              <a:rPr lang="ru-RU" sz="3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156. </a:t>
            </a:r>
            <a:r>
              <a:rPr lang="ru-RU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(пункт 2)</a:t>
            </a:r>
            <a:br>
              <a:rPr lang="ru-RU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Нарушение </a:t>
            </a:r>
            <a:r>
              <a:rPr lang="ru-RU" sz="3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 охраны труда</a:t>
            </a:r>
            <a:r>
              <a:rPr lang="ru-RU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492896"/>
            <a:ext cx="8568951" cy="410445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же деяние, повлекшее по неосторожности причинение </a:t>
            </a:r>
            <a:r>
              <a:rPr lang="ru-RU" sz="1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ТЯЖКОГО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вреда здоровью, – наказывается штрафом в размере </a:t>
            </a:r>
            <a:r>
              <a:rPr lang="ru-RU" sz="1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300 </a:t>
            </a:r>
            <a:r>
              <a:rPr lang="ru-RU" sz="18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МРП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либо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исправительными работами в том же размере, либо привлечением к </a:t>
            </a: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общественным работам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срок до 240 часов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либо </a:t>
            </a: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арестом на срок до 75 суток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с лишением права занимать определенные должности либо заниматься определенной деятельностью на срок до 3-х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лет</a:t>
            </a:r>
            <a:endParaRPr lang="ru-RU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63348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2979" y="2132856"/>
            <a:ext cx="76900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</a:t>
            </a:r>
            <a:r>
              <a:rPr lang="ru-RU" sz="3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156. </a:t>
            </a:r>
            <a:r>
              <a:rPr lang="ru-RU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(пункт 3)</a:t>
            </a:r>
            <a:br>
              <a:rPr lang="ru-RU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Нарушение </a:t>
            </a:r>
            <a:r>
              <a:rPr lang="ru-RU" sz="3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 охраны труда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492896"/>
            <a:ext cx="8568951" cy="4176464"/>
          </a:xfrm>
        </p:spPr>
        <p:txBody>
          <a:bodyPr>
            <a:normAutofit/>
          </a:bodyPr>
          <a:lstStyle/>
          <a:p>
            <a:pPr marL="92075" indent="0" algn="just">
              <a:lnSpc>
                <a:spcPct val="150000"/>
              </a:lnSpc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Деяние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предусмотренное частью первой настоящей статьи, повлекшее по неосторожности </a:t>
            </a:r>
            <a:r>
              <a:rPr lang="ru-RU" sz="1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СМЕРТЬ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человека,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наказывается </a:t>
            </a:r>
            <a:r>
              <a:rPr lang="ru-RU" sz="18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ОГРАНИЧЕНИЕ СВОБОДЫ на </a:t>
            </a:r>
            <a:r>
              <a:rPr lang="ru-RU" sz="1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до 5 лет</a:t>
            </a: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либо лишением свободы на тот же срок, с лишением права занимать определенные должности или заниматься определенной деятельностью на срок до 3-х лет или без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такового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87721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203" y="692696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156. </a:t>
            </a: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(пункт 4)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Нарушение 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 охраны </a:t>
            </a: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труда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132856"/>
            <a:ext cx="8568951" cy="44644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Деяние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предусмотренное частью первой настоящей статьи, повлекшее по неосторожности </a:t>
            </a:r>
            <a:r>
              <a:rPr lang="ru-RU" sz="1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СМЕРТЬ ДВУХ ИЛИ БОЛЕЕ ЛИЦ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–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наказывается </a:t>
            </a:r>
            <a:r>
              <a:rPr lang="ru-RU" sz="18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ОГРАНИЧЕНИЕ СВОБОДЫ на </a:t>
            </a:r>
            <a:r>
              <a:rPr lang="ru-RU" sz="1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до 7 лет </a:t>
            </a: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либо лишением свободы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 тот же срок, с лишением права занимать определенные должности или заниматься определенной деятельностью на срок до 3-х лет или без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такового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19302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86843114"/>
              </p:ext>
            </p:extLst>
          </p:nvPr>
        </p:nvGraphicFramePr>
        <p:xfrm>
          <a:off x="251520" y="1916832"/>
          <a:ext cx="8713788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363272" cy="125272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 РЕСПУБЛИКИ КАЗАХСТАН ОБ АДМИНИСТРАТИВНЫХ ПРАВОНАРУШЕНИЯХ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1759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65246106"/>
              </p:ext>
            </p:extLst>
          </p:nvPr>
        </p:nvGraphicFramePr>
        <p:xfrm>
          <a:off x="251520" y="1916832"/>
          <a:ext cx="8713788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363272" cy="125272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 РЕСПУБЛИКИ КАЗАХСТАН ОБ АДМИНИСТРАТИВНЫХ ПРАВОНАРУШЕНИЯХ 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995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1524</TotalTime>
  <Words>1669</Words>
  <Application>Microsoft Office PowerPoint</Application>
  <PresentationFormat>Экран (4:3)</PresentationFormat>
  <Paragraphs>230</Paragraphs>
  <Slides>36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Поток</vt:lpstr>
      <vt:lpstr>Слайд 1</vt:lpstr>
      <vt:lpstr>Слайд 2</vt:lpstr>
      <vt:lpstr>Уголовный Кодекс Республики Казахстан</vt:lpstr>
      <vt:lpstr>Статья 156. (пункт 1) Нарушение правил охраны труда</vt:lpstr>
      <vt:lpstr> Статья 156. (пункт 2) Нарушение правил охраны труда </vt:lpstr>
      <vt:lpstr>   Статья 156. (пункт 3) Нарушение правил охраны труда </vt:lpstr>
      <vt:lpstr>Статья 156. (пункт 4) Нарушение правил охраны труда</vt:lpstr>
      <vt:lpstr>КОДЕКС РЕСПУБЛИКИ КАЗАХСТАН ОБ АДМИНИСТРАТИВНЫХ ПРАВОНАРУШЕНИЯХ </vt:lpstr>
      <vt:lpstr>КОДЕКС РЕСПУБЛИКИ КАЗАХСТАН ОБ АДМИНИСТРАТИВНЫХ ПРАВОНАРУШЕНИЯХ </vt:lpstr>
      <vt:lpstr>Слайд 10</vt:lpstr>
      <vt:lpstr>СТАТИСТИКА ПРОИЗВОДСТВЕННОГО ТРАВМАТИЗМА В РЕСПУБЛИКЕ</vt:lpstr>
      <vt:lpstr>Слайд 12</vt:lpstr>
      <vt:lpstr>РЕАЛИЗАЦИЯ ПРИОРИТЕТОВ ГОСУДАРСТВА, НАПРАВЛЕННЫХ НА СОХРАНЕНИЕ ЖИЗНИ И ЗДОРОВЬЯ РАБОТАЮЩИХ</vt:lpstr>
      <vt:lpstr>    ПЛАН ПО ПРОФИЛАКТИКЕ И ПРЕДУПРЕЖДЕНИЮ ТРАВМАТИЗМА И НЕСЧАСТНЫХ СЛУЧАЕВ НА ПРОИЗВОДСТВЕ НА 2016-2019 гг.</vt:lpstr>
      <vt:lpstr>ВЗАИМОДЕЙСТВИЕ СОЦИАЛЬНЫХ ПАРТНЕРОВ                         В  РЕСПУБЛИКЕ КАЗАХСТАНЕ</vt:lpstr>
      <vt:lpstr>ВИДЫ КОНТРОЛЯ  ПО БЕЗОПАСНОСТИ И ОХРАНЕ ТРУДА</vt:lpstr>
      <vt:lpstr>  </vt:lpstr>
      <vt:lpstr>ЦЕЛЬ  ПРОИЗВОДСТВЕННОГО СОВЕТА</vt:lpstr>
      <vt:lpstr>Слайд 19</vt:lpstr>
      <vt:lpstr>Подпункт 10) пункт 2 статья 182  Трудового Кодекса РК</vt:lpstr>
      <vt:lpstr>ОБЯЗАННОСТИ РАБОТОДАТЕЛЯ:</vt:lpstr>
      <vt:lpstr>  </vt:lpstr>
      <vt:lpstr>Расследование несчастных случаев:</vt:lpstr>
      <vt:lpstr>Порядок проведения расследования</vt:lpstr>
      <vt:lpstr>Грубая неосторожность пострадавшего</vt:lpstr>
      <vt:lpstr>ВАЖНО ЗНАТЬ!!!</vt:lpstr>
      <vt:lpstr>ОБЯЗАННОСТЬ РАБОТОДАТЕЛЯ после окончания расследования:</vt:lpstr>
      <vt:lpstr>Приказ Министра здравоохранения и социального развития РК от 28 декабря 2015 года № 1055 </vt:lpstr>
      <vt:lpstr>Слайд 29</vt:lpstr>
      <vt:lpstr>Законодательные акты, регулирующие выплаты по возмещению ущерба работнику при получении травмы или профессионального заболевания</vt:lpstr>
      <vt:lpstr>РАБОТАЮЩИЙ ГРАЖДАНИН ИМЕЕТ ПРАВО ПОЛУЧИТЬ ВЫПЛАТЫ:</vt:lpstr>
      <vt:lpstr>ВРЕД, СВЯЗАННЫЙ СО СТЕПЕНЬЮ УТРАТЫ ПРОФЕССИОНАЛЬНОЙ ТРУДОСПОСОБНОСТИ </vt:lpstr>
      <vt:lpstr>ВЫПЛАТЫ, ПРОИЗВОДИМЫЕ РАБОТОДАТЕЛЕМ В ПЕРИОД НАХОЖДЕНИЯ ПОСТРАДАВШЕГО НА ЛЕЧЕНИИ ДО ПОЛНОГО ВЫЗДОРОВЛЕНИЯ ИЛИ УСТАНОВЛЕНИЯ СТЕПЕНИ УТРАТЫ ТРУДОСПОСОБНОСТИ</vt:lpstr>
      <vt:lpstr>СОВОКУПНЫЙ РАЗМЕР СТРАХОВЫХ ВЫПЛАТ ПО ВОЗМЕЩЕНИЮ ДОПОЛНИТЕЛЬНЫХ РАСХОДОВ </vt:lpstr>
      <vt:lpstr>Вина потерпевшего (смешанная ответственность)  не учитывается:</vt:lpstr>
      <vt:lpstr>ВЫПЛАТЫ, ПРОИЗВОДИМЫЕ ИЗ ГОСУДАРСТВЕННОГО ФОНДА СОЦИАЛЬНОГО СТРАХОВАНИЯ НА СЛУЧАЙ УТРАТЫ ТРУДОСПОСОБНОСТИ, ПОТЕРИ КОРМИЛЬЦА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Батыр Алиев</cp:lastModifiedBy>
  <cp:revision>335</cp:revision>
  <cp:lastPrinted>2017-03-01T04:44:55Z</cp:lastPrinted>
  <dcterms:created xsi:type="dcterms:W3CDTF">2014-11-27T17:53:24Z</dcterms:created>
  <dcterms:modified xsi:type="dcterms:W3CDTF">2017-04-25T03:52:47Z</dcterms:modified>
</cp:coreProperties>
</file>